
<file path=[Content_Types].xml><?xml version="1.0" encoding="utf-8"?>
<Types xmlns="http://schemas.openxmlformats.org/package/2006/content-types">
  <Default Extension="rels" ContentType="application/vnd.openxmlformats-package.relationships+xml"/>
  <Default Extension="png" ContentType="image/png"/>
  <Default Extension="xml" ContentType="application/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36.xml" ContentType="application/vnd.openxmlformats-officedocument.presentationml.notesSlide+xml"/>
  <Override PartName="/ppt/notesMasters/notesMaster1.xml" ContentType="application/vnd.openxmlformats-officedocument.presentationml.notesMaster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theme/theme3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slideMasters/slideMaster1.xml" ContentType="application/vnd.openxmlformats-officedocument.presentationml.slideMaster+xml"/>
  <Override PartName="/ppt/slides/slide37.xml" ContentType="application/vnd.openxmlformats-officedocument.presentationml.slide+xml"/>
  <Override PartName="/ppt/slides/slide47.xml" ContentType="application/vnd.openxmlformats-officedocument.presentationml.slide+xml"/>
  <Override PartName="/ppt/slides/slide45.xml" ContentType="application/vnd.openxmlformats-officedocument.presentationml.slide+xml"/>
  <Override PartName="/ppt/slides/slide6.xml" ContentType="application/vnd.openxmlformats-officedocument.presentationml.slide+xml"/>
  <Override PartName="/ppt/slides/slide33.xml" ContentType="application/vnd.openxmlformats-officedocument.presentationml.slide+xml"/>
  <Override PartName="/ppt/slides/slide36.xml" ContentType="application/vnd.openxmlformats-officedocument.presentationml.slide+xml"/>
  <Override PartName="/ppt/slides/slide35.xml" ContentType="application/vnd.openxmlformats-officedocument.presentationml.slide+xml"/>
  <Override PartName="/ppt/slides/slide56.xml" ContentType="application/vnd.openxmlformats-officedocument.presentationml.slide+xml"/>
  <Override PartName="/ppt/slides/slide24.xml" ContentType="application/vnd.openxmlformats-officedocument.presentationml.slide+xml"/>
  <Override PartName="/ppt/slides/slide50.xml" ContentType="application/vnd.openxmlformats-officedocument.presentationml.slide+xml"/>
  <Override PartName="/ppt/slides/slide11.xml" ContentType="application/vnd.openxmlformats-officedocument.presentationml.slide+xml"/>
  <Override PartName="/ppt/slides/slide42.xml" ContentType="application/vnd.openxmlformats-officedocument.presentationml.slide+xml"/>
  <Override PartName="/ppt/slides/slide53.xml" ContentType="application/vnd.openxmlformats-officedocument.presentationml.slide+xml"/>
  <Override PartName="/ppt/slides/slide40.xml" ContentType="application/vnd.openxmlformats-officedocument.presentationml.slide+xml"/>
  <Override PartName="/ppt/slides/slide1.xml" ContentType="application/vnd.openxmlformats-officedocument.presentationml.slide+xml"/>
  <Override PartName="/ppt/slides/slide44.xml" ContentType="application/vnd.openxmlformats-officedocument.presentationml.slide+xml"/>
  <Override PartName="/ppt/slides/slide46.xml" ContentType="application/vnd.openxmlformats-officedocument.presentationml.slide+xml"/>
  <Override PartName="/ppt/slides/slide39.xml" ContentType="application/vnd.openxmlformats-officedocument.presentationml.slide+xml"/>
  <Override PartName="/ppt/slides/slide9.xml" ContentType="application/vnd.openxmlformats-officedocument.presentationml.slide+xml"/>
  <Override PartName="/ppt/slides/slide18.xml" ContentType="application/vnd.openxmlformats-officedocument.presentationml.slide+xml"/>
  <Override PartName="/ppt/slides/slide58.xml" ContentType="application/vnd.openxmlformats-officedocument.presentationml.slide+xml"/>
  <Override PartName="/ppt/slides/slide30.xml" ContentType="application/vnd.openxmlformats-officedocument.presentationml.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4.xml" ContentType="application/vnd.openxmlformats-officedocument.presentationml.slide+xml"/>
  <Override PartName="/ppt/slides/slide28.xml" ContentType="application/vnd.openxmlformats-officedocument.presentationml.slide+xml"/>
  <Override PartName="/ppt/slides/slide14.xml" ContentType="application/vnd.openxmlformats-officedocument.presentationml.slide+xml"/>
  <Override PartName="/ppt/slides/slide52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16.xml" ContentType="application/vnd.openxmlformats-officedocument.presentationml.slide+xml"/>
  <Override PartName="/ppt/slides/slide48.xml" ContentType="application/vnd.openxmlformats-officedocument.presentationml.slide+xml"/>
  <Override PartName="/ppt/slides/slide2.xml" ContentType="application/vnd.openxmlformats-officedocument.presentationml.slide+xml"/>
  <Override PartName="/ppt/slides/slide26.xml" ContentType="application/vnd.openxmlformats-officedocument.presentationml.slide+xml"/>
  <Override PartName="/ppt/slides/slide3.xml" ContentType="application/vnd.openxmlformats-officedocument.presentationml.slide+xml"/>
  <Override PartName="/ppt/slides/slide25.xml" ContentType="application/vnd.openxmlformats-officedocument.presentationml.slide+xml"/>
  <Override PartName="/ppt/slides/slide54.xml" ContentType="application/vnd.openxmlformats-officedocument.presentationml.slide+xml"/>
  <Override PartName="/ppt/slides/slide17.xml" ContentType="application/vnd.openxmlformats-officedocument.presentationml.slide+xml"/>
  <Override PartName="/ppt/slides/slide23.xml" ContentType="application/vnd.openxmlformats-officedocument.presentationml.slide+xml"/>
  <Override PartName="/ppt/slides/slide34.xml" ContentType="application/vnd.openxmlformats-officedocument.presentationml.slide+xml"/>
  <Override PartName="/ppt/slides/slide10.xml" ContentType="application/vnd.openxmlformats-officedocument.presentationml.slide+xml"/>
  <Override PartName="/ppt/slides/slide51.xml" ContentType="application/vnd.openxmlformats-officedocument.presentationml.slide+xml"/>
  <Override PartName="/ppt/slides/slide57.xml" ContentType="application/vnd.openxmlformats-officedocument.presentationml.slide+xml"/>
  <Override PartName="/ppt/slides/slide31.xml" ContentType="application/vnd.openxmlformats-officedocument.presentationml.slide+xml"/>
  <Override PartName="/ppt/slides/slide43.xml" ContentType="application/vnd.openxmlformats-officedocument.presentationml.slide+xml"/>
  <Override PartName="/ppt/slides/slide32.xml" ContentType="application/vnd.openxmlformats-officedocument.presentationml.slide+xml"/>
  <Override PartName="/ppt/slides/slide20.xml" ContentType="application/vnd.openxmlformats-officedocument.presentationml.slide+xml"/>
  <Override PartName="/ppt/slides/slide38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9.xml" ContentType="application/vnd.openxmlformats-officedocument.presentationml.slide+xml"/>
  <Override PartName="/ppt/slides/slide15.xml" ContentType="application/vnd.openxmlformats-officedocument.presentationml.slide+xml"/>
  <Override PartName="/ppt/slides/slide7.xml" ContentType="application/vnd.openxmlformats-officedocument.presentationml.slide+xml"/>
  <Override PartName="/ppt/slides/slide59.xml" ContentType="application/vnd.openxmlformats-officedocument.presentationml.slide+xml"/>
  <Override PartName="/ppt/slides/slide27.xml" ContentType="application/vnd.openxmlformats-officedocument.presentationml.slide+xml"/>
  <Override PartName="/ppt/slides/slide19.xml" ContentType="application/vnd.openxmlformats-officedocument.presentationml.slide+xml"/>
  <Override PartName="/ppt/slides/slide41.xml" ContentType="application/vnd.openxmlformats-officedocument.presentationml.slide+xml"/>
  <Override PartName="/ppt/slides/slide55.xml" ContentType="application/vnd.openxmlformats-officedocument.presentationml.slide+xml"/>
  <Override PartName="/ppt/slides/slide5.xml" ContentType="application/vnd.openxmlformats-officedocument.presentationml.slide+xml"/>
  <Override PartName="/ppt/tableStyles.xml" ContentType="application/vnd.openxmlformats-officedocument.presentationml.tableStyles+xml"/>
</Types>
</file>

<file path=_rels/.rels><?xml version="1.0" encoding="UTF-8" standalone="yes"?><Relationships xmlns="http://schemas.openxmlformats.org/package/2006/relationships"><Relationship Target="ppt/presentation.xml" Type="http://schemas.openxmlformats.org/officeDocument/2006/relationships/officeDocument" Id="rId1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aveSubsetFonts="1" autoCompressPictures="0" strictFirstAndLastChars="0">
  <p:sldMasterIdLst>
    <p:sldMasterId id="214748365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</p:sldIdLst>
  <p:sldSz cy="5143500" cx="9144000"/>
  <p:notesSz cy="9144000" cx="6858000"/>
  <p:defaultTextStyle>
    <a:defPPr algn="l" rtl="0" marR="0">
      <a:lnSpc>
        <a:spcPct val="100000"/>
      </a:lnSpc>
      <a:spcBef>
        <a:spcPts val="0"/>
      </a:spcBef>
      <a:spcAft>
        <a:spcPts val="0"/>
      </a:spcAft>
    </a:defPPr>
    <a:lvl1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tableStyles.xml><?xml version="1.0" encoding="utf-8"?>
<a:tblStyleLst xmlns:a="http://schemas.openxmlformats.org/drawingml/2006/main" xmlns:r="http://schemas.openxmlformats.org/officeDocument/2006/relationships" def="{90651C3A-4460-11DB-9652-00E08161165F}"/>
</file>

<file path=ppt/_rels/presentation.xml.rels><?xml version="1.0" encoding="UTF-8" standalone="yes"?><Relationships xmlns="http://schemas.openxmlformats.org/package/2006/relationships"><Relationship Target="slides/slide34.xml" Type="http://schemas.openxmlformats.org/officeDocument/2006/relationships/slide" Id="rId39"/><Relationship Target="slides/slide33.xml" Type="http://schemas.openxmlformats.org/officeDocument/2006/relationships/slide" Id="rId38"/><Relationship Target="slides/slide32.xml" Type="http://schemas.openxmlformats.org/officeDocument/2006/relationships/slide" Id="rId37"/><Relationship Target="slides/slide31.xml" Type="http://schemas.openxmlformats.org/officeDocument/2006/relationships/slide" Id="rId36"/><Relationship Target="slides/slide25.xml" Type="http://schemas.openxmlformats.org/officeDocument/2006/relationships/slide" Id="rId30"/><Relationship Target="slides/slide26.xml" Type="http://schemas.openxmlformats.org/officeDocument/2006/relationships/slide" Id="rId31"/><Relationship Target="slides/slide29.xml" Type="http://schemas.openxmlformats.org/officeDocument/2006/relationships/slide" Id="rId34"/><Relationship Target="slides/slide30.xml" Type="http://schemas.openxmlformats.org/officeDocument/2006/relationships/slide" Id="rId35"/><Relationship Target="slides/slide27.xml" Type="http://schemas.openxmlformats.org/officeDocument/2006/relationships/slide" Id="rId32"/><Relationship Target="slides/slide28.xml" Type="http://schemas.openxmlformats.org/officeDocument/2006/relationships/slide" Id="rId33"/><Relationship Target="slides/slide43.xml" Type="http://schemas.openxmlformats.org/officeDocument/2006/relationships/slide" Id="rId48"/><Relationship Target="slides/slide42.xml" Type="http://schemas.openxmlformats.org/officeDocument/2006/relationships/slide" Id="rId47"/><Relationship Target="slides/slide44.xml" Type="http://schemas.openxmlformats.org/officeDocument/2006/relationships/slide" Id="rId49"/><Relationship Target="presProps.xml" Type="http://schemas.openxmlformats.org/officeDocument/2006/relationships/presProps" Id="rId2"/><Relationship Target="theme/theme3.xml" Type="http://schemas.openxmlformats.org/officeDocument/2006/relationships/theme" Id="rId1"/><Relationship Target="slides/slide35.xml" Type="http://schemas.openxmlformats.org/officeDocument/2006/relationships/slide" Id="rId40"/><Relationship Target="slideMasters/slideMaster1.xml" Type="http://schemas.openxmlformats.org/officeDocument/2006/relationships/slideMaster" Id="rId4"/><Relationship Target="slides/slide36.xml" Type="http://schemas.openxmlformats.org/officeDocument/2006/relationships/slide" Id="rId41"/><Relationship Target="tableStyles.xml" Type="http://schemas.openxmlformats.org/officeDocument/2006/relationships/tableStyles" Id="rId3"/><Relationship Target="slides/slide37.xml" Type="http://schemas.openxmlformats.org/officeDocument/2006/relationships/slide" Id="rId42"/><Relationship Target="slides/slide38.xml" Type="http://schemas.openxmlformats.org/officeDocument/2006/relationships/slide" Id="rId43"/><Relationship Target="slides/slide39.xml" Type="http://schemas.openxmlformats.org/officeDocument/2006/relationships/slide" Id="rId44"/><Relationship Target="slides/slide40.xml" Type="http://schemas.openxmlformats.org/officeDocument/2006/relationships/slide" Id="rId45"/><Relationship Target="slides/slide41.xml" Type="http://schemas.openxmlformats.org/officeDocument/2006/relationships/slide" Id="rId46"/><Relationship Target="slides/slide4.xml" Type="http://schemas.openxmlformats.org/officeDocument/2006/relationships/slide" Id="rId9"/><Relationship Target="slides/slide1.xml" Type="http://schemas.openxmlformats.org/officeDocument/2006/relationships/slide" Id="rId6"/><Relationship Target="notesMasters/notesMaster1.xml" Type="http://schemas.openxmlformats.org/officeDocument/2006/relationships/notesMaster" Id="rId5"/><Relationship Target="slides/slide3.xml" Type="http://schemas.openxmlformats.org/officeDocument/2006/relationships/slide" Id="rId8"/><Relationship Target="slides/slide2.xml" Type="http://schemas.openxmlformats.org/officeDocument/2006/relationships/slide" Id="rId7"/><Relationship Target="slides/slide53.xml" Type="http://schemas.openxmlformats.org/officeDocument/2006/relationships/slide" Id="rId58"/><Relationship Target="slides/slide54.xml" Type="http://schemas.openxmlformats.org/officeDocument/2006/relationships/slide" Id="rId59"/><Relationship Target="slides/slide14.xml" Type="http://schemas.openxmlformats.org/officeDocument/2006/relationships/slide" Id="rId19"/><Relationship Target="slides/slide13.xml" Type="http://schemas.openxmlformats.org/officeDocument/2006/relationships/slide" Id="rId18"/><Relationship Target="slides/slide12.xml" Type="http://schemas.openxmlformats.org/officeDocument/2006/relationships/slide" Id="rId17"/><Relationship Target="slides/slide11.xml" Type="http://schemas.openxmlformats.org/officeDocument/2006/relationships/slide" Id="rId16"/><Relationship Target="slides/slide10.xml" Type="http://schemas.openxmlformats.org/officeDocument/2006/relationships/slide" Id="rId15"/><Relationship Target="slides/slide9.xml" Type="http://schemas.openxmlformats.org/officeDocument/2006/relationships/slide" Id="rId14"/><Relationship Target="slides/slide7.xml" Type="http://schemas.openxmlformats.org/officeDocument/2006/relationships/slide" Id="rId12"/><Relationship Target="slides/slide8.xml" Type="http://schemas.openxmlformats.org/officeDocument/2006/relationships/slide" Id="rId13"/><Relationship Target="slides/slide5.xml" Type="http://schemas.openxmlformats.org/officeDocument/2006/relationships/slide" Id="rId10"/><Relationship Target="slides/slide6.xml" Type="http://schemas.openxmlformats.org/officeDocument/2006/relationships/slide" Id="rId11"/><Relationship Target="slides/slide52.xml" Type="http://schemas.openxmlformats.org/officeDocument/2006/relationships/slide" Id="rId57"/><Relationship Target="slides/slide51.xml" Type="http://schemas.openxmlformats.org/officeDocument/2006/relationships/slide" Id="rId56"/><Relationship Target="slides/slide50.xml" Type="http://schemas.openxmlformats.org/officeDocument/2006/relationships/slide" Id="rId55"/><Relationship Target="slides/slide49.xml" Type="http://schemas.openxmlformats.org/officeDocument/2006/relationships/slide" Id="rId54"/><Relationship Target="slides/slide48.xml" Type="http://schemas.openxmlformats.org/officeDocument/2006/relationships/slide" Id="rId53"/><Relationship Target="slides/slide47.xml" Type="http://schemas.openxmlformats.org/officeDocument/2006/relationships/slide" Id="rId52"/><Relationship Target="slides/slide46.xml" Type="http://schemas.openxmlformats.org/officeDocument/2006/relationships/slide" Id="rId51"/><Relationship Target="slides/slide45.xml" Type="http://schemas.openxmlformats.org/officeDocument/2006/relationships/slide" Id="rId50"/><Relationship Target="slides/slide24.xml" Type="http://schemas.openxmlformats.org/officeDocument/2006/relationships/slide" Id="rId29"/><Relationship Target="slides/slide21.xml" Type="http://schemas.openxmlformats.org/officeDocument/2006/relationships/slide" Id="rId26"/><Relationship Target="slides/slide20.xml" Type="http://schemas.openxmlformats.org/officeDocument/2006/relationships/slide" Id="rId25"/><Relationship Target="slides/slide23.xml" Type="http://schemas.openxmlformats.org/officeDocument/2006/relationships/slide" Id="rId28"/><Relationship Target="slides/slide22.xml" Type="http://schemas.openxmlformats.org/officeDocument/2006/relationships/slide" Id="rId27"/><Relationship Target="slides/slide16.xml" Type="http://schemas.openxmlformats.org/officeDocument/2006/relationships/slide" Id="rId21"/><Relationship Target="slides/slide17.xml" Type="http://schemas.openxmlformats.org/officeDocument/2006/relationships/slide" Id="rId22"/><Relationship Target="slides/slide55.xml" Type="http://schemas.openxmlformats.org/officeDocument/2006/relationships/slide" Id="rId60"/><Relationship Target="slides/slide18.xml" Type="http://schemas.openxmlformats.org/officeDocument/2006/relationships/slide" Id="rId23"/><Relationship Target="slides/slide19.xml" Type="http://schemas.openxmlformats.org/officeDocument/2006/relationships/slide" Id="rId24"/><Relationship Target="slides/slide15.xml" Type="http://schemas.openxmlformats.org/officeDocument/2006/relationships/slide" Id="rId20"/><Relationship Target="slides/slide57.xml" Type="http://schemas.openxmlformats.org/officeDocument/2006/relationships/slide" Id="rId62"/><Relationship Target="slides/slide56.xml" Type="http://schemas.openxmlformats.org/officeDocument/2006/relationships/slide" Id="rId61"/><Relationship Target="slides/slide59.xml" Type="http://schemas.openxmlformats.org/officeDocument/2006/relationships/slide" Id="rId64"/><Relationship Target="slides/slide58.xml" Type="http://schemas.openxmlformats.org/officeDocument/2006/relationships/slide" Id="rId63"/></Relationships>
</file>

<file path=ppt/notesMasters/_rels/notesMaster1.xml.rels><?xml version="1.0" encoding="UTF-8" standalone="yes"?><Relationships xmlns="http://schemas.openxmlformats.org/package/2006/relationships"><Relationship Target="../theme/theme1.xml" Type="http://schemas.openxmlformats.org/officeDocument/2006/relationships/theme" Id="rId1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" name="Shape 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" name="Shape 2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3" name="Shape 3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/>
          <a:lstStyle>
            <a:lvl1pPr>
              <a:spcBef>
                <a:spcPts val="0"/>
              </a:spcBef>
              <a:defRPr sz="1100"/>
            </a:lvl1pPr>
            <a:lvl2pPr>
              <a:spcBef>
                <a:spcPts val="0"/>
              </a:spcBef>
              <a:defRPr sz="1100"/>
            </a:lvl2pPr>
            <a:lvl3pPr>
              <a:spcBef>
                <a:spcPts val="0"/>
              </a:spcBef>
              <a:defRPr sz="1100"/>
            </a:lvl3pPr>
            <a:lvl4pPr>
              <a:spcBef>
                <a:spcPts val="0"/>
              </a:spcBef>
              <a:defRPr sz="1100"/>
            </a:lvl4pPr>
            <a:lvl5pPr>
              <a:spcBef>
                <a:spcPts val="0"/>
              </a:spcBef>
              <a:defRPr sz="1100"/>
            </a:lvl5pPr>
            <a:lvl6pPr>
              <a:spcBef>
                <a:spcPts val="0"/>
              </a:spcBef>
              <a:defRPr sz="1100"/>
            </a:lvl6pPr>
            <a:lvl7pPr>
              <a:spcBef>
                <a:spcPts val="0"/>
              </a:spcBef>
              <a:defRPr sz="1100"/>
            </a:lvl7pPr>
            <a:lvl8pPr>
              <a:spcBef>
                <a:spcPts val="0"/>
              </a:spcBef>
              <a:defRPr sz="1100"/>
            </a:lvl8pPr>
            <a:lvl9pPr>
              <a:spcBef>
                <a:spcPts val="0"/>
              </a:spcBef>
              <a:defRPr sz="1100"/>
            </a:lvl9pPr>
          </a:lstStyle>
          <a:p/>
        </p:txBody>
      </p:sp>
    </p:spTree>
  </p:cSld>
  <p:clrMap accent2="accent2" accent3="accent3" accent4="accent4" accent5="accent5" accent6="accent6" hlink="hlink" tx2="lt2" tx1="dk1" bg2="dk2" bg1="lt1" folHlink="folHlink" accent1="accent1"/>
</p:notesMaster>
</file>

<file path=ppt/notesSlides/_rels/notesSlide1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0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1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2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3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4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5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6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7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8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9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0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1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2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3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4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5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6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7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8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9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3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30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31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32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33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34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35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36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37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38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39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4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40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41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42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43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44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45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46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47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48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49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5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50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51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52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53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54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55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56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57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58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59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6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7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8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9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2" name="Shape 3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3" name="Shape 33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34" name="Shape 34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86" name="Shape 8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87" name="Shape 87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88" name="Shape 88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92" name="Shape 9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93" name="Shape 93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94" name="Shape 94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99" name="Shape 9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00" name="Shape 100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101" name="Shape 101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06" name="Shape 10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07" name="Shape 107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108" name="Shape 108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12" name="Shape 11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13" name="Shape 113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114" name="Shape 114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19" name="Shape 11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20" name="Shape 120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121" name="Shape 121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26" name="Shape 12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27" name="Shape 127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128" name="Shape 128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34" name="Shape 13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35" name="Shape 135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136" name="Shape 136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42" name="Shape 14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43" name="Shape 143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144" name="Shape 144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48" name="Shape 14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49" name="Shape 149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150" name="Shape 150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8" name="Shape 3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9" name="Shape 39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40" name="Shape 40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54" name="Shape 15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55" name="Shape 155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156" name="Shape 156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61" name="Shape 16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62" name="Shape 162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163" name="Shape 163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69" name="Shape 16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70" name="Shape 170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171" name="Shape 171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76" name="Shape 17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77" name="Shape 177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178" name="Shape 178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83" name="Shape 18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84" name="Shape 184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185" name="Shape 185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90" name="Shape 19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91" name="Shape 191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192" name="Shape 192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97" name="Shape 19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98" name="Shape 198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199" name="Shape 199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03" name="Shape 20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04" name="Shape 204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205" name="Shape 205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09" name="Shape 20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10" name="Shape 210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211" name="Shape 211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15" name="Shape 21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16" name="Shape 216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217" name="Shape 217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43" name="Shape 4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4" name="Shape 44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45" name="Shape 45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20" name="Shape 22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21" name="Shape 221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222" name="Shape 222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26" name="Shape 22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27" name="Shape 227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228" name="Shape 228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31" name="Shape 23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32" name="Shape 232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233" name="Shape 233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37" name="Shape 23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38" name="Shape 238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239" name="Shape 239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43" name="Shape 24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44" name="Shape 244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245" name="Shape 245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48" name="Shape 24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49" name="Shape 249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250" name="Shape 250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54" name="Shape 25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55" name="Shape 255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256" name="Shape 256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61" name="Shape 26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62" name="Shape 262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263" name="Shape 263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66" name="Shape 26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67" name="Shape 267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268" name="Shape 268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73" name="Shape 27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74" name="Shape 274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275" name="Shape 275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49" name="Shape 4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0" name="Shape 50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51" name="Shape 51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79" name="Shape 27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80" name="Shape 280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281" name="Shape 281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86" name="Shape 28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87" name="Shape 287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288" name="Shape 288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93" name="Shape 29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94" name="Shape 294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295" name="Shape 295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00" name="Shape 30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01" name="Shape 301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302" name="Shape 302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06" name="Shape 30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07" name="Shape 307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308" name="Shape 308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11" name="Shape 31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12" name="Shape 312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313" name="Shape 313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16" name="Shape 31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17" name="Shape 317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318" name="Shape 318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22" name="Shape 32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23" name="Shape 323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324" name="Shape 324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28" name="Shape 32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29" name="Shape 329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330" name="Shape 330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34" name="Shape 33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35" name="Shape 335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336" name="Shape 336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54" name="Shape 5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5" name="Shape 55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56" name="Shape 56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40" name="Shape 34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41" name="Shape 341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342" name="Shape 342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45" name="Shape 34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46" name="Shape 346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347" name="Shape 347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51" name="Shape 35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52" name="Shape 352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353" name="Shape 353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57" name="Shape 35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58" name="Shape 358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359" name="Shape 359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63" name="Shape 36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64" name="Shape 364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365" name="Shape 365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69" name="Shape 36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70" name="Shape 370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371" name="Shape 371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76" name="Shape 37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77" name="Shape 377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378" name="Shape 378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84" name="Shape 38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85" name="Shape 385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386" name="Shape 386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89" name="Shape 38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90" name="Shape 390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391" name="Shape 391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94" name="Shape 39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95" name="Shape 395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396" name="Shape 396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60" name="Shape 6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61" name="Shape 61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62" name="Shape 62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66" name="Shape 6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67" name="Shape 67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68" name="Shape 68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72" name="Shape 7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73" name="Shape 73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74" name="Shape 74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78" name="Shape 7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79" name="Shape 79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80" name="Shape 80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Target="../slideMasters/slideMaster1.xml" Type="http://schemas.openxmlformats.org/officeDocument/2006/relationships/slideMaster" Id="rId1"/></Relationships>
</file>

<file path=ppt/slideLayouts/_rels/slideLayout2.xml.rels><?xml version="1.0" encoding="UTF-8" standalone="yes"?><Relationships xmlns="http://schemas.openxmlformats.org/package/2006/relationships"><Relationship Target="../slideMasters/slideMaster1.xml" Type="http://schemas.openxmlformats.org/officeDocument/2006/relationships/slideMaster" Id="rId1"/></Relationships>
</file>

<file path=ppt/slideLayouts/_rels/slideLayout3.xml.rels><?xml version="1.0" encoding="UTF-8" standalone="yes"?><Relationships xmlns="http://schemas.openxmlformats.org/package/2006/relationships"><Relationship Target="../slideMasters/slideMaster1.xml" Type="http://schemas.openxmlformats.org/officeDocument/2006/relationships/slideMaster" Id="rId1"/></Relationships>
</file>

<file path=ppt/slideLayouts/_rels/slideLayout4.xml.rels><?xml version="1.0" encoding="UTF-8" standalone="yes"?><Relationships xmlns="http://schemas.openxmlformats.org/package/2006/relationships"><Relationship Target="../slideMasters/slideMaster1.xml" Type="http://schemas.openxmlformats.org/officeDocument/2006/relationships/slideMaster" Id="rId1"/></Relationships>
</file>

<file path=ppt/slideLayouts/_rels/slideLayout5.xml.rels><?xml version="1.0" encoding="UTF-8" standalone="yes"?><Relationships xmlns="http://schemas.openxmlformats.org/package/2006/relationships"><Relationship Target="../slideMasters/slideMaster1.xml" Type="http://schemas.openxmlformats.org/officeDocument/2006/relationships/slideMaster" Id="rId1"/></Relationships>
</file>

<file path=ppt/slideLayouts/_rels/slideLayout6.xml.rels><?xml version="1.0" encoding="UTF-8" standalone="yes"?><Relationships xmlns="http://schemas.openxmlformats.org/package/2006/relationships"><Relationship Target="../slideMasters/slideMaster1.xml" Type="http://schemas.openxmlformats.org/officeDocument/2006/relationships/slideMaster" Id="rId1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8" name="Shape 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9" name="Shape 9"/>
          <p:cNvSpPr txBox="1"/>
          <p:nvPr>
            <p:ph type="ctrTitle"/>
          </p:nvPr>
        </p:nvSpPr>
        <p:spPr>
          <a:xfrm>
            <a:off y="1583342" x="685800"/>
            <a:ext cy="1159856" cx="7772400"/>
          </a:xfrm>
          <a:prstGeom prst="rect">
            <a:avLst/>
          </a:prstGeom>
        </p:spPr>
        <p:txBody>
          <a:bodyPr bIns="91425" rIns="91425" lIns="91425" tIns="91425" anchor="b" anchorCtr="0"/>
          <a:lstStyle>
            <a:lvl1pPr algn="ctr">
              <a:spcBef>
                <a:spcPts val="0"/>
              </a:spcBef>
              <a:buSzPct val="100000"/>
              <a:defRPr sz="4800"/>
            </a:lvl1pPr>
            <a:lvl2pPr algn="ctr">
              <a:spcBef>
                <a:spcPts val="0"/>
              </a:spcBef>
              <a:buSzPct val="100000"/>
              <a:defRPr sz="4800"/>
            </a:lvl2pPr>
            <a:lvl3pPr algn="ctr">
              <a:spcBef>
                <a:spcPts val="0"/>
              </a:spcBef>
              <a:buSzPct val="100000"/>
              <a:defRPr sz="4800"/>
            </a:lvl3pPr>
            <a:lvl4pPr algn="ctr">
              <a:spcBef>
                <a:spcPts val="0"/>
              </a:spcBef>
              <a:buSzPct val="100000"/>
              <a:defRPr sz="4800"/>
            </a:lvl4pPr>
            <a:lvl5pPr algn="ctr">
              <a:spcBef>
                <a:spcPts val="0"/>
              </a:spcBef>
              <a:buSzPct val="100000"/>
              <a:defRPr sz="4800"/>
            </a:lvl5pPr>
            <a:lvl6pPr algn="ctr">
              <a:spcBef>
                <a:spcPts val="0"/>
              </a:spcBef>
              <a:buSzPct val="100000"/>
              <a:defRPr sz="4800"/>
            </a:lvl6pPr>
            <a:lvl7pPr algn="ctr">
              <a:spcBef>
                <a:spcPts val="0"/>
              </a:spcBef>
              <a:buSzPct val="100000"/>
              <a:defRPr sz="4800"/>
            </a:lvl7pPr>
            <a:lvl8pPr algn="ctr">
              <a:spcBef>
                <a:spcPts val="0"/>
              </a:spcBef>
              <a:buSzPct val="100000"/>
              <a:defRPr sz="4800"/>
            </a:lvl8pPr>
            <a:lvl9pPr algn="ctr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10" name="Shape 10"/>
          <p:cNvSpPr txBox="1"/>
          <p:nvPr>
            <p:ph idx="1" type="subTitle"/>
          </p:nvPr>
        </p:nvSpPr>
        <p:spPr>
          <a:xfrm>
            <a:off y="2840053" x="685800"/>
            <a:ext cy="784737" cx="7772400"/>
          </a:xfrm>
          <a:prstGeom prst="rect">
            <a:avLst/>
          </a:prstGeom>
        </p:spPr>
        <p:txBody>
          <a:bodyPr bIns="91425" rIns="91425" lIns="91425" tIns="91425" anchor="t" anchorCtr="0"/>
          <a:lstStyle>
            <a:lvl1pPr algn="ctr">
              <a:spcBef>
                <a:spcPts val="0"/>
              </a:spcBef>
              <a:buClr>
                <a:schemeClr val="dk2"/>
              </a:buClr>
              <a:buNone/>
              <a:defRPr>
                <a:solidFill>
                  <a:schemeClr val="dk2"/>
                </a:solidFill>
              </a:defRPr>
            </a:lvl1pPr>
            <a:lvl2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2pPr>
            <a:lvl3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3pPr>
            <a:lvl4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4pPr>
            <a:lvl5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5pPr>
            <a:lvl6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6pPr>
            <a:lvl7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7pPr>
            <a:lvl8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8pPr>
            <a:lvl9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" name="Shape 11"/>
          <p:cNvSpPr txBox="1"/>
          <p:nvPr>
            <p:ph idx="12" type="sldNum"/>
          </p:nvPr>
        </p:nvSpPr>
        <p:spPr>
          <a:xfrm>
            <a:off y="4749850" x="8556791"/>
            <a:ext cy="393524" cx="548699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2" name="Shape 1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3" name="Shape 13"/>
          <p:cNvSpPr txBox="1"/>
          <p:nvPr>
            <p:ph type="title"/>
          </p:nvPr>
        </p:nvSpPr>
        <p:spPr>
          <a:xfrm>
            <a:off y="205978" x="457200"/>
            <a:ext cy="857250" cx="8229600"/>
          </a:xfrm>
          <a:prstGeom prst="rect">
            <a:avLst/>
          </a:prstGeom>
        </p:spPr>
        <p:txBody>
          <a:bodyPr bIns="91425" rIns="91425" lIns="91425" tIns="91425" anchor="b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14" name="Shape 14"/>
          <p:cNvSpPr txBox="1"/>
          <p:nvPr>
            <p:ph idx="1" type="body"/>
          </p:nvPr>
        </p:nvSpPr>
        <p:spPr>
          <a:xfrm>
            <a:off y="1200150" x="457200"/>
            <a:ext cy="3725680" cx="8229600"/>
          </a:xfrm>
          <a:prstGeom prst="rect">
            <a:avLst/>
          </a:prstGeom>
        </p:spPr>
        <p:txBody>
          <a:bodyPr bIns="91425" rIns="91425" lIns="91425" t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y="4749850" x="8556791"/>
            <a:ext cy="393524" cx="548699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16" name="Shape 1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y="205978" x="457200"/>
            <a:ext cy="857250" cx="8229600"/>
          </a:xfrm>
          <a:prstGeom prst="rect">
            <a:avLst/>
          </a:prstGeom>
        </p:spPr>
        <p:txBody>
          <a:bodyPr bIns="91425" rIns="91425" lIns="91425" tIns="91425" anchor="b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y="1200150" x="457200"/>
            <a:ext cy="3725680" cx="3994525"/>
          </a:xfrm>
          <a:prstGeom prst="rect">
            <a:avLst/>
          </a:prstGeom>
        </p:spPr>
        <p:txBody>
          <a:bodyPr bIns="91425" rIns="91425" lIns="91425" t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2" type="body"/>
          </p:nvPr>
        </p:nvSpPr>
        <p:spPr>
          <a:xfrm>
            <a:off y="1200150" x="4692273"/>
            <a:ext cy="3725680" cx="3994525"/>
          </a:xfrm>
          <a:prstGeom prst="rect">
            <a:avLst/>
          </a:prstGeom>
        </p:spPr>
        <p:txBody>
          <a:bodyPr bIns="91425" rIns="91425" lIns="91425" t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20" name="Shape 20"/>
          <p:cNvSpPr txBox="1"/>
          <p:nvPr>
            <p:ph idx="12" type="sldNum"/>
          </p:nvPr>
        </p:nvSpPr>
        <p:spPr>
          <a:xfrm>
            <a:off y="4749850" x="8556791"/>
            <a:ext cy="393524" cx="548699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21" name="Shape 2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2" name="Shape 22"/>
          <p:cNvSpPr txBox="1"/>
          <p:nvPr>
            <p:ph type="title"/>
          </p:nvPr>
        </p:nvSpPr>
        <p:spPr>
          <a:xfrm>
            <a:off y="205978" x="457200"/>
            <a:ext cy="857250" cx="8229600"/>
          </a:xfrm>
          <a:prstGeom prst="rect">
            <a:avLst/>
          </a:prstGeom>
        </p:spPr>
        <p:txBody>
          <a:bodyPr bIns="91425" rIns="91425" lIns="91425" tIns="91425" anchor="b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23" name="Shape 23"/>
          <p:cNvSpPr txBox="1"/>
          <p:nvPr>
            <p:ph idx="12" type="sldNum"/>
          </p:nvPr>
        </p:nvSpPr>
        <p:spPr>
          <a:xfrm>
            <a:off y="4749850" x="8556791"/>
            <a:ext cy="393524" cx="548699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24" name="Shape 2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5" name="Shape 25"/>
          <p:cNvSpPr txBox="1"/>
          <p:nvPr>
            <p:ph idx="1" type="body"/>
          </p:nvPr>
        </p:nvSpPr>
        <p:spPr>
          <a:xfrm>
            <a:off y="4406309" x="457200"/>
            <a:ext cy="519520" cx="8229600"/>
          </a:xfrm>
          <a:prstGeom prst="rect">
            <a:avLst/>
          </a:prstGeom>
        </p:spPr>
        <p:txBody>
          <a:bodyPr bIns="91425" rIns="91425" lIns="91425" tIns="91425" anchor="t" anchorCtr="0"/>
          <a:lstStyle>
            <a:lvl1pPr algn="ctr">
              <a:spcBef>
                <a:spcPts val="360"/>
              </a:spcBef>
              <a:buSzPct val="100000"/>
              <a:buNone/>
              <a:defRPr sz="1800"/>
            </a:lvl1pPr>
          </a:lstStyle>
          <a:p/>
        </p:txBody>
      </p:sp>
      <p:sp>
        <p:nvSpPr>
          <p:cNvPr id="26" name="Shape 26"/>
          <p:cNvSpPr txBox="1"/>
          <p:nvPr>
            <p:ph idx="12" type="sldNum"/>
          </p:nvPr>
        </p:nvSpPr>
        <p:spPr>
          <a:xfrm>
            <a:off y="4749850" x="8556791"/>
            <a:ext cy="393524" cx="548699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27" name="Shape 2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8" name="Shape 28"/>
          <p:cNvSpPr txBox="1"/>
          <p:nvPr>
            <p:ph idx="12" type="sldNum"/>
          </p:nvPr>
        </p:nvSpPr>
        <p:spPr>
          <a:xfrm>
            <a:off y="4749850" x="8556791"/>
            <a:ext cy="393524" cx="548699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Target="../slideLayouts/slideLayout2.xml" Type="http://schemas.openxmlformats.org/officeDocument/2006/relationships/slideLayout" Id="rId2"/><Relationship Target="../slideLayouts/slideLayout1.xml" Type="http://schemas.openxmlformats.org/officeDocument/2006/relationships/slideLayout" Id="rId1"/><Relationship Target="../slideLayouts/slideLayout4.xml" Type="http://schemas.openxmlformats.org/officeDocument/2006/relationships/slideLayout" Id="rId4"/><Relationship Target="../slideLayouts/slideLayout3.xml" Type="http://schemas.openxmlformats.org/officeDocument/2006/relationships/slideLayout" Id="rId3"/><Relationship Target="../slideLayouts/slideLayout6.xml" Type="http://schemas.openxmlformats.org/officeDocument/2006/relationships/slideLayout" Id="rId6"/><Relationship Target="../slideLayouts/slideLayout5.xml" Type="http://schemas.openxmlformats.org/officeDocument/2006/relationships/slideLayout" Id="rId5"/><Relationship Target="../theme/theme2.xml" Type="http://schemas.openxmlformats.org/officeDocument/2006/relationships/theme" Id="rId7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4" name="Shape 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" name="Shape 5"/>
          <p:cNvSpPr txBox="1"/>
          <p:nvPr>
            <p:ph type="title"/>
          </p:nvPr>
        </p:nvSpPr>
        <p:spPr>
          <a:xfrm>
            <a:off y="205978" x="457200"/>
            <a:ext cy="857250" cx="82296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b" anchorCtr="0"/>
          <a:lstStyle>
            <a:lvl1pPr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1pPr>
            <a:lvl2pPr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2pPr>
            <a:lvl3pPr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3pPr>
            <a:lvl4pPr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4pPr>
            <a:lvl5pPr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5pPr>
            <a:lvl6pPr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6pPr>
            <a:lvl7pPr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7pPr>
            <a:lvl8pPr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8pPr>
            <a:lvl9pPr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" name="Shape 6"/>
          <p:cNvSpPr txBox="1"/>
          <p:nvPr>
            <p:ph idx="1" type="body"/>
          </p:nvPr>
        </p:nvSpPr>
        <p:spPr>
          <a:xfrm>
            <a:off y="1200150" x="457200"/>
            <a:ext cy="3725680" cx="82296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/>
          <a:lstStyle>
            <a:lvl1pPr>
              <a:spcBef>
                <a:spcPts val="600"/>
              </a:spcBef>
              <a:buClr>
                <a:schemeClr val="dk1"/>
              </a:buClr>
              <a:buSzPct val="100000"/>
              <a:defRPr sz="3000">
                <a:solidFill>
                  <a:schemeClr val="dk1"/>
                </a:solidFill>
              </a:defRPr>
            </a:lvl1pPr>
            <a:lvl2pPr>
              <a:spcBef>
                <a:spcPts val="480"/>
              </a:spcBef>
              <a:buClr>
                <a:schemeClr val="dk1"/>
              </a:buClr>
              <a:buSzPct val="100000"/>
              <a:defRPr sz="2400">
                <a:solidFill>
                  <a:schemeClr val="dk1"/>
                </a:solidFill>
              </a:defRPr>
            </a:lvl2pPr>
            <a:lvl3pPr>
              <a:spcBef>
                <a:spcPts val="480"/>
              </a:spcBef>
              <a:buClr>
                <a:schemeClr val="dk1"/>
              </a:buClr>
              <a:buSzPct val="100000"/>
              <a:defRPr sz="2400">
                <a:solidFill>
                  <a:schemeClr val="dk1"/>
                </a:solidFill>
              </a:defRPr>
            </a:lvl3pPr>
            <a:lvl4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4pPr>
            <a:lvl5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5pPr>
            <a:lvl6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6pPr>
            <a:lvl7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7pPr>
            <a:lvl8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8pPr>
            <a:lvl9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2" type="sldNum"/>
          </p:nvPr>
        </p:nvSpPr>
        <p:spPr>
          <a:xfrm>
            <a:off y="4749850" x="8556791"/>
            <a:ext cy="393524" cx="5486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ctr" anchorCtr="0">
            <a:noAutofit/>
          </a:bodyPr>
          <a:lstStyle>
            <a:lvl1pPr algn="r">
              <a:spcBef>
                <a:spcPts val="0"/>
              </a:spcBef>
              <a:buNone/>
              <a:defRPr sz="1300">
                <a:solidFill>
                  <a:schemeClr val="dk1"/>
                </a:solidFill>
              </a:defRPr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 accent2="accent2" accent3="accent3" accent4="accent4" accent5="accent5" accent6="accent6" hlink="hlink" tx2="lt2" tx1="dk1" bg2="dk2" bg1="lt1" folHlink="folHlink" accent1="accent1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dt="0" ftr="0" sldNum="0" hdr="0"/>
  <p:txStyles>
    <p:titleStyle>
      <a:defPPr algn="l" rtl="0" marR="0">
        <a:lnSpc>
          <a:spcPct val="100000"/>
        </a:lnSpc>
        <a:spcBef>
          <a:spcPts val="0"/>
        </a:spcBef>
        <a:spcAft>
          <a:spcPts val="0"/>
        </a:spcAft>
      </a:defPPr>
      <a:lvl1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algn="l" rtl="0" marR="0">
        <a:lnSpc>
          <a:spcPct val="100000"/>
        </a:lnSpc>
        <a:spcBef>
          <a:spcPts val="0"/>
        </a:spcBef>
        <a:spcAft>
          <a:spcPts val="0"/>
        </a:spcAft>
      </a:defPPr>
      <a:lvl1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algn="l" rtl="0" marR="0">
        <a:lnSpc>
          <a:spcPct val="100000"/>
        </a:lnSpc>
        <a:spcBef>
          <a:spcPts val="0"/>
        </a:spcBef>
        <a:spcAft>
          <a:spcPts val="0"/>
        </a:spcAft>
      </a:defPPr>
      <a:lvl1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Target="../notesSlides/notesSlide1.xml" Type="http://schemas.openxmlformats.org/officeDocument/2006/relationships/notesSlide" Id="rId2"/><Relationship Target="../slideLayouts/slideLayout1.xml" Type="http://schemas.openxmlformats.org/officeDocument/2006/relationships/slideLayout" Id="rId1"/></Relationships>
</file>

<file path=ppt/slides/_rels/slide10.xml.rels><?xml version="1.0" encoding="UTF-8" standalone="yes"?><Relationships xmlns="http://schemas.openxmlformats.org/package/2006/relationships"><Relationship Target="../notesSlides/notesSlide10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01.png" Type="http://schemas.openxmlformats.org/officeDocument/2006/relationships/image" Id="rId4"/><Relationship Target="../media/image06.png" Type="http://schemas.openxmlformats.org/officeDocument/2006/relationships/image" Id="rId3"/></Relationships>
</file>

<file path=ppt/slides/_rels/slide11.xml.rels><?xml version="1.0" encoding="UTF-8" standalone="yes"?><Relationships xmlns="http://schemas.openxmlformats.org/package/2006/relationships"><Relationship Target="../notesSlides/notesSlide11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04.png" Type="http://schemas.openxmlformats.org/officeDocument/2006/relationships/image" Id="rId3"/></Relationships>
</file>

<file path=ppt/slides/_rels/slide12.xml.rels><?xml version="1.0" encoding="UTF-8" standalone="yes"?><Relationships xmlns="http://schemas.openxmlformats.org/package/2006/relationships"><Relationship Target="../notesSlides/notesSlide12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12.png" Type="http://schemas.openxmlformats.org/officeDocument/2006/relationships/image" Id="rId3"/></Relationships>
</file>

<file path=ppt/slides/_rels/slide13.xml.rels><?xml version="1.0" encoding="UTF-8" standalone="yes"?><Relationships xmlns="http://schemas.openxmlformats.org/package/2006/relationships"><Relationship Target="../notesSlides/notesSlide13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07.png" Type="http://schemas.openxmlformats.org/officeDocument/2006/relationships/image" Id="rId3"/></Relationships>
</file>

<file path=ppt/slides/_rels/slide14.xml.rels><?xml version="1.0" encoding="UTF-8" standalone="yes"?><Relationships xmlns="http://schemas.openxmlformats.org/package/2006/relationships"><Relationship Target="../notesSlides/notesSlide14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15.png" Type="http://schemas.openxmlformats.org/officeDocument/2006/relationships/image" Id="rId3"/></Relationships>
</file>

<file path=ppt/slides/_rels/slide15.xml.rels><?xml version="1.0" encoding="UTF-8" standalone="yes"?><Relationships xmlns="http://schemas.openxmlformats.org/package/2006/relationships"><Relationship Target="../notesSlides/notesSlide15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05.png" Type="http://schemas.openxmlformats.org/officeDocument/2006/relationships/image" Id="rId3"/></Relationships>
</file>

<file path=ppt/slides/_rels/slide16.xml.rels><?xml version="1.0" encoding="UTF-8" standalone="yes"?><Relationships xmlns="http://schemas.openxmlformats.org/package/2006/relationships"><Relationship Target="../notesSlides/notesSlide16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10.png" Type="http://schemas.openxmlformats.org/officeDocument/2006/relationships/image" Id="rId3"/></Relationships>
</file>

<file path=ppt/slides/_rels/slide17.xml.rels><?xml version="1.0" encoding="UTF-8" standalone="yes"?><Relationships xmlns="http://schemas.openxmlformats.org/package/2006/relationships"><Relationship Target="../notesSlides/notesSlide17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08.png" Type="http://schemas.openxmlformats.org/officeDocument/2006/relationships/image" Id="rId3"/></Relationships>
</file>

<file path=ppt/slides/_rels/slide18.xml.rels><?xml version="1.0" encoding="UTF-8" standalone="yes"?><Relationships xmlns="http://schemas.openxmlformats.org/package/2006/relationships"><Relationship Target="../notesSlides/notesSlide18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20.png" Type="http://schemas.openxmlformats.org/officeDocument/2006/relationships/image" Id="rId3"/></Relationships>
</file>

<file path=ppt/slides/_rels/slide19.xml.rels><?xml version="1.0" encoding="UTF-8" standalone="yes"?><Relationships xmlns="http://schemas.openxmlformats.org/package/2006/relationships"><Relationship Target="../notesSlides/notesSlide19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09.png" Type="http://schemas.openxmlformats.org/officeDocument/2006/relationships/image" Id="rId3"/></Relationships>
</file>

<file path=ppt/slides/_rels/slide2.xml.rels><?xml version="1.0" encoding="UTF-8" standalone="yes"?><Relationships xmlns="http://schemas.openxmlformats.org/package/2006/relationships"><Relationship Target="../notesSlides/notesSlide2.xml" Type="http://schemas.openxmlformats.org/officeDocument/2006/relationships/notesSlide" Id="rId2"/><Relationship Target="../slideLayouts/slideLayout2.xml" Type="http://schemas.openxmlformats.org/officeDocument/2006/relationships/slideLayout" Id="rId1"/></Relationships>
</file>

<file path=ppt/slides/_rels/slide20.xml.rels><?xml version="1.0" encoding="UTF-8" standalone="yes"?><Relationships xmlns="http://schemas.openxmlformats.org/package/2006/relationships"><Relationship Target="../notesSlides/notesSlide20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17.png" Type="http://schemas.openxmlformats.org/officeDocument/2006/relationships/image" Id="rId3"/></Relationships>
</file>

<file path=ppt/slides/_rels/slide21.xml.rels><?xml version="1.0" encoding="UTF-8" standalone="yes"?><Relationships xmlns="http://schemas.openxmlformats.org/package/2006/relationships"><Relationship Target="../notesSlides/notesSlide21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11.png" Type="http://schemas.openxmlformats.org/officeDocument/2006/relationships/image" Id="rId3"/></Relationships>
</file>

<file path=ppt/slides/_rels/slide22.xml.rels><?xml version="1.0" encoding="UTF-8" standalone="yes"?><Relationships xmlns="http://schemas.openxmlformats.org/package/2006/relationships"><Relationship Target="../notesSlides/notesSlide22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13.png" Type="http://schemas.openxmlformats.org/officeDocument/2006/relationships/image" Id="rId3"/></Relationships>
</file>

<file path=ppt/slides/_rels/slide23.xml.rels><?xml version="1.0" encoding="UTF-8" standalone="yes"?><Relationships xmlns="http://schemas.openxmlformats.org/package/2006/relationships"><Relationship Target="../notesSlides/notesSlide23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16.png" Type="http://schemas.openxmlformats.org/officeDocument/2006/relationships/image" Id="rId3"/></Relationships>
</file>

<file path=ppt/slides/_rels/slide24.xml.rels><?xml version="1.0" encoding="UTF-8" standalone="yes"?><Relationships xmlns="http://schemas.openxmlformats.org/package/2006/relationships"><Relationship Target="../notesSlides/notesSlide24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19.png" Type="http://schemas.openxmlformats.org/officeDocument/2006/relationships/image" Id="rId3"/></Relationships>
</file>

<file path=ppt/slides/_rels/slide25.xml.rels><?xml version="1.0" encoding="UTF-8" standalone="yes"?><Relationships xmlns="http://schemas.openxmlformats.org/package/2006/relationships"><Relationship Target="../notesSlides/notesSlide25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24.png" Type="http://schemas.openxmlformats.org/officeDocument/2006/relationships/image" Id="rId3"/></Relationships>
</file>

<file path=ppt/slides/_rels/slide26.xml.rels><?xml version="1.0" encoding="UTF-8" standalone="yes"?><Relationships xmlns="http://schemas.openxmlformats.org/package/2006/relationships"><Relationship Target="../notesSlides/notesSlide26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21.png" Type="http://schemas.openxmlformats.org/officeDocument/2006/relationships/image" Id="rId3"/></Relationships>
</file>

<file path=ppt/slides/_rels/slide27.xml.rels><?xml version="1.0" encoding="UTF-8" standalone="yes"?><Relationships xmlns="http://schemas.openxmlformats.org/package/2006/relationships"><Relationship Target="../notesSlides/notesSlide27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18.png" Type="http://schemas.openxmlformats.org/officeDocument/2006/relationships/image" Id="rId3"/></Relationships>
</file>

<file path=ppt/slides/_rels/slide28.xml.rels><?xml version="1.0" encoding="UTF-8" standalone="yes"?><Relationships xmlns="http://schemas.openxmlformats.org/package/2006/relationships"><Relationship Target="../notesSlides/notesSlide28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31.png" Type="http://schemas.openxmlformats.org/officeDocument/2006/relationships/image" Id="rId3"/></Relationships>
</file>

<file path=ppt/slides/_rels/slide29.xml.rels><?xml version="1.0" encoding="UTF-8" standalone="yes"?><Relationships xmlns="http://schemas.openxmlformats.org/package/2006/relationships"><Relationship Target="../notesSlides/notesSlide29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41.png" Type="http://schemas.openxmlformats.org/officeDocument/2006/relationships/image" Id="rId3"/></Relationships>
</file>

<file path=ppt/slides/_rels/slide3.xml.rels><?xml version="1.0" encoding="UTF-8" standalone="yes"?><Relationships xmlns="http://schemas.openxmlformats.org/package/2006/relationships"><Relationship Target="../notesSlides/notesSlide3.xml" Type="http://schemas.openxmlformats.org/officeDocument/2006/relationships/notesSlide" Id="rId2"/><Relationship Target="../slideLayouts/slideLayout1.xml" Type="http://schemas.openxmlformats.org/officeDocument/2006/relationships/slideLayout" Id="rId1"/></Relationships>
</file>

<file path=ppt/slides/_rels/slide30.xml.rels><?xml version="1.0" encoding="UTF-8" standalone="yes"?><Relationships xmlns="http://schemas.openxmlformats.org/package/2006/relationships"><Relationship Target="../notesSlides/notesSlide30.xml" Type="http://schemas.openxmlformats.org/officeDocument/2006/relationships/notesSlide" Id="rId2"/><Relationship Target="../slideLayouts/slideLayout1.xml" Type="http://schemas.openxmlformats.org/officeDocument/2006/relationships/slideLayout" Id="rId1"/></Relationships>
</file>

<file path=ppt/slides/_rels/slide31.xml.rels><?xml version="1.0" encoding="UTF-8" standalone="yes"?><Relationships xmlns="http://schemas.openxmlformats.org/package/2006/relationships"><Relationship Target="../notesSlides/notesSlide31.xml" Type="http://schemas.openxmlformats.org/officeDocument/2006/relationships/notesSlide" Id="rId2"/><Relationship Target="../slideLayouts/slideLayout2.xml" Type="http://schemas.openxmlformats.org/officeDocument/2006/relationships/slideLayout" Id="rId1"/></Relationships>
</file>

<file path=ppt/slides/_rels/slide32.xml.rels><?xml version="1.0" encoding="UTF-8" standalone="yes"?><Relationships xmlns="http://schemas.openxmlformats.org/package/2006/relationships"><Relationship Target="../notesSlides/notesSlide32.xml" Type="http://schemas.openxmlformats.org/officeDocument/2006/relationships/notesSlide" Id="rId2"/><Relationship Target="../slideLayouts/slideLayout2.xml" Type="http://schemas.openxmlformats.org/officeDocument/2006/relationships/slideLayout" Id="rId1"/></Relationships>
</file>

<file path=ppt/slides/_rels/slide33.xml.rels><?xml version="1.0" encoding="UTF-8" standalone="yes"?><Relationships xmlns="http://schemas.openxmlformats.org/package/2006/relationships"><Relationship Target="../notesSlides/notesSlide33.xml" Type="http://schemas.openxmlformats.org/officeDocument/2006/relationships/notesSlide" Id="rId2"/><Relationship Target="../slideLayouts/slideLayout2.xml" Type="http://schemas.openxmlformats.org/officeDocument/2006/relationships/slideLayout" Id="rId1"/></Relationships>
</file>

<file path=ppt/slides/_rels/slide34.xml.rels><?xml version="1.0" encoding="UTF-8" standalone="yes"?><Relationships xmlns="http://schemas.openxmlformats.org/package/2006/relationships"><Relationship Target="../notesSlides/notesSlide34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34.png" Type="http://schemas.openxmlformats.org/officeDocument/2006/relationships/image" Id="rId3"/></Relationships>
</file>

<file path=ppt/slides/_rels/slide35.xml.rels><?xml version="1.0" encoding="UTF-8" standalone="yes"?><Relationships xmlns="http://schemas.openxmlformats.org/package/2006/relationships"><Relationship Target="../notesSlides/notesSlide35.xml" Type="http://schemas.openxmlformats.org/officeDocument/2006/relationships/notesSlide" Id="rId2"/><Relationship Target="../slideLayouts/slideLayout2.xml" Type="http://schemas.openxmlformats.org/officeDocument/2006/relationships/slideLayout" Id="rId1"/></Relationships>
</file>

<file path=ppt/slides/_rels/slide36.xml.rels><?xml version="1.0" encoding="UTF-8" standalone="yes"?><Relationships xmlns="http://schemas.openxmlformats.org/package/2006/relationships"><Relationship Target="../notesSlides/notesSlide36.xml" Type="http://schemas.openxmlformats.org/officeDocument/2006/relationships/notesSlide" Id="rId2"/><Relationship Target="../slideLayouts/slideLayout2.xml" Type="http://schemas.openxmlformats.org/officeDocument/2006/relationships/slideLayout" Id="rId1"/></Relationships>
</file>

<file path=ppt/slides/_rels/slide37.xml.rels><?xml version="1.0" encoding="UTF-8" standalone="yes"?><Relationships xmlns="http://schemas.openxmlformats.org/package/2006/relationships"><Relationship Target="../notesSlides/notesSlide37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22.png" Type="http://schemas.openxmlformats.org/officeDocument/2006/relationships/image" Id="rId3"/></Relationships>
</file>

<file path=ppt/slides/_rels/slide38.xml.rels><?xml version="1.0" encoding="UTF-8" standalone="yes"?><Relationships xmlns="http://schemas.openxmlformats.org/package/2006/relationships"><Relationship Target="../notesSlides/notesSlide38.xml" Type="http://schemas.openxmlformats.org/officeDocument/2006/relationships/notesSlide" Id="rId2"/><Relationship Target="../slideLayouts/slideLayout2.xml" Type="http://schemas.openxmlformats.org/officeDocument/2006/relationships/slideLayout" Id="rId1"/></Relationships>
</file>

<file path=ppt/slides/_rels/slide39.xml.rels><?xml version="1.0" encoding="UTF-8" standalone="yes"?><Relationships xmlns="http://schemas.openxmlformats.org/package/2006/relationships"><Relationship Target="../notesSlides/notesSlide39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23.png" Type="http://schemas.openxmlformats.org/officeDocument/2006/relationships/image" Id="rId3"/></Relationships>
</file>

<file path=ppt/slides/_rels/slide4.xml.rels><?xml version="1.0" encoding="UTF-8" standalone="yes"?><Relationships xmlns="http://schemas.openxmlformats.org/package/2006/relationships"><Relationship Target="../notesSlides/notesSlide4.xml" Type="http://schemas.openxmlformats.org/officeDocument/2006/relationships/notesSlide" Id="rId2"/><Relationship Target="../slideLayouts/slideLayout2.xml" Type="http://schemas.openxmlformats.org/officeDocument/2006/relationships/slideLayout" Id="rId1"/></Relationships>
</file>

<file path=ppt/slides/_rels/slide40.xml.rels><?xml version="1.0" encoding="UTF-8" standalone="yes"?><Relationships xmlns="http://schemas.openxmlformats.org/package/2006/relationships"><Relationship Target="../notesSlides/notesSlide40.xml" Type="http://schemas.openxmlformats.org/officeDocument/2006/relationships/notesSlide" Id="rId2"/><Relationship Target="../slideLayouts/slideLayout2.xml" Type="http://schemas.openxmlformats.org/officeDocument/2006/relationships/slideLayout" Id="rId1"/></Relationships>
</file>

<file path=ppt/slides/_rels/slide41.xml.rels><?xml version="1.0" encoding="UTF-8" standalone="yes"?><Relationships xmlns="http://schemas.openxmlformats.org/package/2006/relationships"><Relationship Target="../notesSlides/notesSlide41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33.png" Type="http://schemas.openxmlformats.org/officeDocument/2006/relationships/image" Id="rId3"/></Relationships>
</file>

<file path=ppt/slides/_rels/slide42.xml.rels><?xml version="1.0" encoding="UTF-8" standalone="yes"?><Relationships xmlns="http://schemas.openxmlformats.org/package/2006/relationships"><Relationship Target="../notesSlides/notesSlide42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37.png" Type="http://schemas.openxmlformats.org/officeDocument/2006/relationships/image" Id="rId3"/></Relationships>
</file>

<file path=ppt/slides/_rels/slide43.xml.rels><?xml version="1.0" encoding="UTF-8" standalone="yes"?><Relationships xmlns="http://schemas.openxmlformats.org/package/2006/relationships"><Relationship Target="../notesSlides/notesSlide43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25.png" Type="http://schemas.openxmlformats.org/officeDocument/2006/relationships/image" Id="rId3"/></Relationships>
</file>

<file path=ppt/slides/_rels/slide44.xml.rels><?xml version="1.0" encoding="UTF-8" standalone="yes"?><Relationships xmlns="http://schemas.openxmlformats.org/package/2006/relationships"><Relationship Target="../notesSlides/notesSlide44.xml" Type="http://schemas.openxmlformats.org/officeDocument/2006/relationships/notesSlide" Id="rId2"/><Relationship Target="../slideLayouts/slideLayout2.xml" Type="http://schemas.openxmlformats.org/officeDocument/2006/relationships/slideLayout" Id="rId1"/></Relationships>
</file>

<file path=ppt/slides/_rels/slide45.xml.rels><?xml version="1.0" encoding="UTF-8" standalone="yes"?><Relationships xmlns="http://schemas.openxmlformats.org/package/2006/relationships"><Relationship Target="../notesSlides/notesSlide45.xml" Type="http://schemas.openxmlformats.org/officeDocument/2006/relationships/notesSlide" Id="rId2"/><Relationship Target="../slideLayouts/slideLayout1.xml" Type="http://schemas.openxmlformats.org/officeDocument/2006/relationships/slideLayout" Id="rId1"/></Relationships>
</file>

<file path=ppt/slides/_rels/slide46.xml.rels><?xml version="1.0" encoding="UTF-8" standalone="yes"?><Relationships xmlns="http://schemas.openxmlformats.org/package/2006/relationships"><Relationship Target="../notesSlides/notesSlide46.xml" Type="http://schemas.openxmlformats.org/officeDocument/2006/relationships/notesSlide" Id="rId2"/><Relationship Target="../slideLayouts/slideLayout1.xml" Type="http://schemas.openxmlformats.org/officeDocument/2006/relationships/slideLayout" Id="rId1"/></Relationships>
</file>

<file path=ppt/slides/_rels/slide47.xml.rels><?xml version="1.0" encoding="UTF-8" standalone="yes"?><Relationships xmlns="http://schemas.openxmlformats.org/package/2006/relationships"><Relationship Target="../notesSlides/notesSlide47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27.png" Type="http://schemas.openxmlformats.org/officeDocument/2006/relationships/image" Id="rId3"/></Relationships>
</file>

<file path=ppt/slides/_rels/slide48.xml.rels><?xml version="1.0" encoding="UTF-8" standalone="yes"?><Relationships xmlns="http://schemas.openxmlformats.org/package/2006/relationships"><Relationship Target="../notesSlides/notesSlide48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28.png" Type="http://schemas.openxmlformats.org/officeDocument/2006/relationships/image" Id="rId3"/></Relationships>
</file>

<file path=ppt/slides/_rels/slide49.xml.rels><?xml version="1.0" encoding="UTF-8" standalone="yes"?><Relationships xmlns="http://schemas.openxmlformats.org/package/2006/relationships"><Relationship Target="../notesSlides/notesSlide49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26.png" Type="http://schemas.openxmlformats.org/officeDocument/2006/relationships/image" Id="rId3"/></Relationships>
</file>

<file path=ppt/slides/_rels/slide5.xml.rels><?xml version="1.0" encoding="UTF-8" standalone="yes"?><Relationships xmlns="http://schemas.openxmlformats.org/package/2006/relationships"><Relationship Target="../notesSlides/notesSlide5.xml" Type="http://schemas.openxmlformats.org/officeDocument/2006/relationships/notesSlide" Id="rId2"/><Relationship Target="../slideLayouts/slideLayout1.xml" Type="http://schemas.openxmlformats.org/officeDocument/2006/relationships/slideLayout" Id="rId1"/></Relationships>
</file>

<file path=ppt/slides/_rels/slide50.xml.rels><?xml version="1.0" encoding="UTF-8" standalone="yes"?><Relationships xmlns="http://schemas.openxmlformats.org/package/2006/relationships"><Relationship Target="../notesSlides/notesSlide50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36.png" Type="http://schemas.openxmlformats.org/officeDocument/2006/relationships/image" Id="rId3"/></Relationships>
</file>

<file path=ppt/slides/_rels/slide51.xml.rels><?xml version="1.0" encoding="UTF-8" standalone="yes"?><Relationships xmlns="http://schemas.openxmlformats.org/package/2006/relationships"><Relationship Target="../notesSlides/notesSlide51.xml" Type="http://schemas.openxmlformats.org/officeDocument/2006/relationships/notesSlide" Id="rId2"/><Relationship Target="../slideLayouts/slideLayout1.xml" Type="http://schemas.openxmlformats.org/officeDocument/2006/relationships/slideLayout" Id="rId1"/></Relationships>
</file>

<file path=ppt/slides/_rels/slide52.xml.rels><?xml version="1.0" encoding="UTF-8" standalone="yes"?><Relationships xmlns="http://schemas.openxmlformats.org/package/2006/relationships"><Relationship Target="../notesSlides/notesSlide52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30.png" Type="http://schemas.openxmlformats.org/officeDocument/2006/relationships/image" Id="rId3"/></Relationships>
</file>

<file path=ppt/slides/_rels/slide53.xml.rels><?xml version="1.0" encoding="UTF-8" standalone="yes"?><Relationships xmlns="http://schemas.openxmlformats.org/package/2006/relationships"><Relationship Target="../notesSlides/notesSlide53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32.png" Type="http://schemas.openxmlformats.org/officeDocument/2006/relationships/image" Id="rId3"/></Relationships>
</file>

<file path=ppt/slides/_rels/slide54.xml.rels><?xml version="1.0" encoding="UTF-8" standalone="yes"?><Relationships xmlns="http://schemas.openxmlformats.org/package/2006/relationships"><Relationship Target="../notesSlides/notesSlide54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29.png" Type="http://schemas.openxmlformats.org/officeDocument/2006/relationships/image" Id="rId3"/></Relationships>
</file>

<file path=ppt/slides/_rels/slide55.xml.rels><?xml version="1.0" encoding="UTF-8" standalone="yes"?><Relationships xmlns="http://schemas.openxmlformats.org/package/2006/relationships"><Relationship Target="../notesSlides/notesSlide55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39.png" Type="http://schemas.openxmlformats.org/officeDocument/2006/relationships/image" Id="rId3"/></Relationships>
</file>

<file path=ppt/slides/_rels/slide56.xml.rels><?xml version="1.0" encoding="UTF-8" standalone="yes"?><Relationships xmlns="http://schemas.openxmlformats.org/package/2006/relationships"><Relationship Target="../notesSlides/notesSlide56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40.png" Type="http://schemas.openxmlformats.org/officeDocument/2006/relationships/image" Id="rId4"/><Relationship Target="../media/image35.png" Type="http://schemas.openxmlformats.org/officeDocument/2006/relationships/image" Id="rId3"/></Relationships>
</file>

<file path=ppt/slides/_rels/slide57.xml.rels><?xml version="1.0" encoding="UTF-8" standalone="yes"?><Relationships xmlns="http://schemas.openxmlformats.org/package/2006/relationships"><Relationship Target="../notesSlides/notesSlide57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38.png" Type="http://schemas.openxmlformats.org/officeDocument/2006/relationships/image" Id="rId3"/></Relationships>
</file>

<file path=ppt/slides/_rels/slide58.xml.rels><?xml version="1.0" encoding="UTF-8" standalone="yes"?><Relationships xmlns="http://schemas.openxmlformats.org/package/2006/relationships"><Relationship Target="../notesSlides/notesSlide58.xml" Type="http://schemas.openxmlformats.org/officeDocument/2006/relationships/notesSlide" Id="rId2"/><Relationship Target="../slideLayouts/slideLayout1.xml" Type="http://schemas.openxmlformats.org/officeDocument/2006/relationships/slideLayout" Id="rId1"/></Relationships>
</file>

<file path=ppt/slides/_rels/slide59.xml.rels><?xml version="1.0" encoding="UTF-8" standalone="yes"?><Relationships xmlns="http://schemas.openxmlformats.org/package/2006/relationships"><Relationship Target="../notesSlides/notesSlide59.xml" Type="http://schemas.openxmlformats.org/officeDocument/2006/relationships/notesSlide" Id="rId2"/><Relationship Target="../slideLayouts/slideLayout2.xml" Type="http://schemas.openxmlformats.org/officeDocument/2006/relationships/slideLayout" Id="rId1"/></Relationships>
</file>

<file path=ppt/slides/_rels/slide6.xml.rels><?xml version="1.0" encoding="UTF-8" standalone="yes"?><Relationships xmlns="http://schemas.openxmlformats.org/package/2006/relationships"><Relationship Target="../notesSlides/notesSlide6.xml" Type="http://schemas.openxmlformats.org/officeDocument/2006/relationships/notesSlide" Id="rId2"/><Relationship Target="../slideLayouts/slideLayout1.xml" Type="http://schemas.openxmlformats.org/officeDocument/2006/relationships/slideLayout" Id="rId1"/><Relationship Target="../media/image00.png" Type="http://schemas.openxmlformats.org/officeDocument/2006/relationships/image" Id="rId3"/></Relationships>
</file>

<file path=ppt/slides/_rels/slide7.xml.rels><?xml version="1.0" encoding="UTF-8" standalone="yes"?><Relationships xmlns="http://schemas.openxmlformats.org/package/2006/relationships"><Relationship Target="../notesSlides/notesSlide7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14.png" Type="http://schemas.openxmlformats.org/officeDocument/2006/relationships/image" Id="rId3"/></Relationships>
</file>

<file path=ppt/slides/_rels/slide8.xml.rels><?xml version="1.0" encoding="UTF-8" standalone="yes"?><Relationships xmlns="http://schemas.openxmlformats.org/package/2006/relationships"><Relationship Target="../notesSlides/notesSlide8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03.png" Type="http://schemas.openxmlformats.org/officeDocument/2006/relationships/image" Id="rId3"/></Relationships>
</file>

<file path=ppt/slides/_rels/slide9.xml.rels><?xml version="1.0" encoding="UTF-8" standalone="yes"?><Relationships xmlns="http://schemas.openxmlformats.org/package/2006/relationships"><Relationship Target="../notesSlides/notesSlide9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02.png" Type="http://schemas.openxmlformats.org/officeDocument/2006/relationships/image" Id="rId3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" name="Shape 2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0" name="Shape 30"/>
          <p:cNvSpPr txBox="1"/>
          <p:nvPr>
            <p:ph type="ctrTitle"/>
          </p:nvPr>
        </p:nvSpPr>
        <p:spPr>
          <a:xfrm>
            <a:off y="1583342" x="685800"/>
            <a:ext cy="1159856" cx="77724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PLD SPIE</a:t>
            </a:r>
          </a:p>
        </p:txBody>
      </p:sp>
      <p:sp>
        <p:nvSpPr>
          <p:cNvPr id="31" name="Shape 31"/>
          <p:cNvSpPr txBox="1"/>
          <p:nvPr>
            <p:ph idx="1" type="subTitle"/>
          </p:nvPr>
        </p:nvSpPr>
        <p:spPr>
          <a:xfrm>
            <a:off y="2840053" x="685800"/>
            <a:ext cy="784737" cx="77724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/>
              <a:t>Présentation</a:t>
            </a:r>
          </a:p>
        </p:txBody>
      </p:sp>
    </p:spTree>
  </p:cSld>
  <p:clrMapOvr>
    <a:masterClrMapping/>
  </p:clrMapOvr>
  <p:transition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1" name="Shape 8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pic>
        <p:nvPicPr>
          <p:cNvPr id="82" name="Shape 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584300" x="675700"/>
            <a:ext cy="4299950" cx="4846399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Shape 83"/>
          <p:cNvSpPr txBox="1"/>
          <p:nvPr>
            <p:ph type="title"/>
          </p:nvPr>
        </p:nvSpPr>
        <p:spPr>
          <a:xfrm>
            <a:off y="53576" x="76200"/>
            <a:ext cy="4688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sz="1800" lang="en"/>
              <a:t>Opportunité de contrat</a:t>
            </a:r>
          </a:p>
        </p:txBody>
      </p:sp>
      <p:pic>
        <p:nvPicPr>
          <p:cNvPr id="84" name="Shape 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y="3338875" x="5718625"/>
            <a:ext cy="566649" cx="2996499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Shape 85"/>
          <p:cNvSpPr txBox="1"/>
          <p:nvPr/>
        </p:nvSpPr>
        <p:spPr>
          <a:xfrm>
            <a:off y="3896575" x="5892400"/>
            <a:ext cy="271499" cx="27405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sz="1000" lang="en"/>
              <a:t>Processus Offre et revue d’offre</a:t>
            </a:r>
          </a:p>
        </p:txBody>
      </p:sp>
    </p:spTree>
  </p:cSld>
  <p:clrMapOvr>
    <a:masterClrMapping/>
  </p:clrMapOvr>
  <p:transition spd="slow">
    <p:cut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9" name="Shape 8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pic>
        <p:nvPicPr>
          <p:cNvPr id="90" name="Shape 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818176" x="1072125"/>
            <a:ext cy="3762850" cx="6999725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Shape 91"/>
          <p:cNvSpPr txBox="1"/>
          <p:nvPr>
            <p:ph type="title"/>
          </p:nvPr>
        </p:nvSpPr>
        <p:spPr>
          <a:xfrm>
            <a:off y="53576" x="76200"/>
            <a:ext cy="4688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sz="1800" lang="en"/>
              <a:t>Traitement d’une demande client</a:t>
            </a:r>
          </a:p>
        </p:txBody>
      </p:sp>
    </p:spTree>
  </p:cSld>
  <p:clrMapOvr>
    <a:masterClrMapping/>
  </p:clrMapOvr>
  <p:transition spd="slow">
    <p:cut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5" name="Shape 9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96" name="Shape 96"/>
          <p:cNvSpPr txBox="1"/>
          <p:nvPr>
            <p:ph type="title"/>
          </p:nvPr>
        </p:nvSpPr>
        <p:spPr>
          <a:xfrm>
            <a:off y="53576" x="76200"/>
            <a:ext cy="4688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sz="1800" lang="en"/>
              <a:t>Offre et revue d’offre (1/2)</a:t>
            </a:r>
          </a:p>
        </p:txBody>
      </p:sp>
      <p:pic>
        <p:nvPicPr>
          <p:cNvPr id="97" name="Shape 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469075" x="2000275"/>
            <a:ext cy="4532150" cx="5143449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Shape 98"/>
          <p:cNvSpPr/>
          <p:nvPr/>
        </p:nvSpPr>
        <p:spPr>
          <a:xfrm>
            <a:off y="3176625" x="4509825"/>
            <a:ext cy="699599" cx="2411399"/>
          </a:xfrm>
          <a:prstGeom prst="rect">
            <a:avLst/>
          </a:prstGeom>
          <a:noFill/>
          <a:ln w="38100" cap="flat">
            <a:solidFill>
              <a:srgbClr val="4A86E8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91425" rIns="91425" lIns="91425" t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2" name="Shape 10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03" name="Shape 103"/>
          <p:cNvSpPr txBox="1"/>
          <p:nvPr>
            <p:ph type="title"/>
          </p:nvPr>
        </p:nvSpPr>
        <p:spPr>
          <a:xfrm>
            <a:off y="53576" x="76200"/>
            <a:ext cy="4688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sz="1800" lang="en"/>
              <a:t>Offre et revue d’offre (2/2)</a:t>
            </a:r>
          </a:p>
        </p:txBody>
      </p:sp>
      <p:pic>
        <p:nvPicPr>
          <p:cNvPr id="104" name="Shape 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522474" x="2394862"/>
            <a:ext cy="4370974" cx="4354276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Shape 105"/>
          <p:cNvSpPr/>
          <p:nvPr/>
        </p:nvSpPr>
        <p:spPr>
          <a:xfrm>
            <a:off y="522475" x="4847225"/>
            <a:ext cy="1518600" cx="1053299"/>
          </a:xfrm>
          <a:prstGeom prst="rect">
            <a:avLst/>
          </a:prstGeom>
          <a:noFill/>
          <a:ln w="38100" cap="flat">
            <a:solidFill>
              <a:srgbClr val="4A86E8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91425" rIns="91425" lIns="91425" t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9" name="Shape 10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10" name="Shape 110"/>
          <p:cNvSpPr txBox="1"/>
          <p:nvPr>
            <p:ph type="title"/>
          </p:nvPr>
        </p:nvSpPr>
        <p:spPr>
          <a:xfrm>
            <a:off y="53576" x="76200"/>
            <a:ext cy="4688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sz="1800" lang="en"/>
              <a:t>Négociation client</a:t>
            </a:r>
          </a:p>
        </p:txBody>
      </p:sp>
      <p:pic>
        <p:nvPicPr>
          <p:cNvPr id="111" name="Shape 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429075" x="1359925"/>
            <a:ext cy="4551000" cx="64241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5" name="Shape 11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16" name="Shape 116"/>
          <p:cNvSpPr txBox="1"/>
          <p:nvPr>
            <p:ph type="title"/>
          </p:nvPr>
        </p:nvSpPr>
        <p:spPr>
          <a:xfrm>
            <a:off y="53576" x="76200"/>
            <a:ext cy="4688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sz="1800" lang="en"/>
              <a:t>Commande et revue commande</a:t>
            </a:r>
          </a:p>
        </p:txBody>
      </p:sp>
      <p:pic>
        <p:nvPicPr>
          <p:cNvPr id="117" name="Shape 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516674" x="2559300"/>
            <a:ext cy="4550626" cx="4106674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Shape 118"/>
          <p:cNvSpPr/>
          <p:nvPr/>
        </p:nvSpPr>
        <p:spPr>
          <a:xfrm>
            <a:off y="1678850" x="2559300"/>
            <a:ext cy="1983299" cx="3464699"/>
          </a:xfrm>
          <a:prstGeom prst="rect">
            <a:avLst/>
          </a:prstGeom>
          <a:noFill/>
          <a:ln w="38100" cap="flat">
            <a:solidFill>
              <a:srgbClr val="4A86E8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91425" rIns="91425" lIns="91425" t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2" name="Shape 12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23" name="Shape 123"/>
          <p:cNvSpPr txBox="1"/>
          <p:nvPr>
            <p:ph type="title"/>
          </p:nvPr>
        </p:nvSpPr>
        <p:spPr>
          <a:xfrm>
            <a:off y="53576" x="76200"/>
            <a:ext cy="4688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sz="1800" lang="en"/>
              <a:t>Lancement des prestations de service et travaux (1/3)</a:t>
            </a:r>
          </a:p>
        </p:txBody>
      </p:sp>
      <p:pic>
        <p:nvPicPr>
          <p:cNvPr id="124" name="Shape 1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522475" x="2550387"/>
            <a:ext cy="4475749" cx="4043225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Shape 125"/>
          <p:cNvSpPr/>
          <p:nvPr/>
        </p:nvSpPr>
        <p:spPr>
          <a:xfrm>
            <a:off y="2658150" x="2649950"/>
            <a:ext cy="1135800" cx="2748599"/>
          </a:xfrm>
          <a:prstGeom prst="rect">
            <a:avLst/>
          </a:prstGeom>
          <a:noFill/>
          <a:ln w="38100" cap="flat">
            <a:solidFill>
              <a:srgbClr val="4A86E8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91425" rIns="91425" lIns="91425" t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9" name="Shape 12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30" name="Shape 130"/>
          <p:cNvSpPr txBox="1"/>
          <p:nvPr>
            <p:ph type="title"/>
          </p:nvPr>
        </p:nvSpPr>
        <p:spPr>
          <a:xfrm>
            <a:off y="53576" x="76200"/>
            <a:ext cy="4688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sz="1800" lang="en"/>
              <a:t>Lancement des prestations de service et travaux (2/3)</a:t>
            </a:r>
          </a:p>
        </p:txBody>
      </p:sp>
      <p:pic>
        <p:nvPicPr>
          <p:cNvPr id="131" name="Shape 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588450" x="2838400"/>
            <a:ext cy="4365775" cx="3467199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Shape 132"/>
          <p:cNvSpPr/>
          <p:nvPr/>
        </p:nvSpPr>
        <p:spPr>
          <a:xfrm>
            <a:off y="683050" x="2756925"/>
            <a:ext cy="1687199" cx="3341100"/>
          </a:xfrm>
          <a:prstGeom prst="rect">
            <a:avLst/>
          </a:prstGeom>
          <a:noFill/>
          <a:ln w="38100" cap="flat">
            <a:solidFill>
              <a:srgbClr val="4A86E8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91425" rIns="91425" lIns="91425" t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3" name="Shape 133"/>
          <p:cNvSpPr/>
          <p:nvPr/>
        </p:nvSpPr>
        <p:spPr>
          <a:xfrm>
            <a:off y="4045000" x="2909325"/>
            <a:ext cy="530699" cx="3396299"/>
          </a:xfrm>
          <a:prstGeom prst="rect">
            <a:avLst/>
          </a:prstGeom>
          <a:noFill/>
          <a:ln w="38100" cap="flat">
            <a:solidFill>
              <a:srgbClr val="4A86E8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91425" rIns="91425" lIns="91425" t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7" name="Shape 13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38" name="Shape 138"/>
          <p:cNvSpPr txBox="1"/>
          <p:nvPr>
            <p:ph type="title"/>
          </p:nvPr>
        </p:nvSpPr>
        <p:spPr>
          <a:xfrm>
            <a:off y="53576" x="76200"/>
            <a:ext cy="4688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sz="1800" lang="en"/>
              <a:t>Lancement des prestations de service et travaux (3/3)</a:t>
            </a:r>
          </a:p>
        </p:txBody>
      </p:sp>
      <p:pic>
        <p:nvPicPr>
          <p:cNvPr id="139" name="Shape 1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613100" x="1082200"/>
            <a:ext cy="4361299" cx="6979602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Shape 140"/>
          <p:cNvSpPr/>
          <p:nvPr/>
        </p:nvSpPr>
        <p:spPr>
          <a:xfrm>
            <a:off y="2592325" x="4394600"/>
            <a:ext cy="468899" cx="863999"/>
          </a:xfrm>
          <a:prstGeom prst="rect">
            <a:avLst/>
          </a:prstGeom>
          <a:noFill/>
          <a:ln w="38100" cap="flat">
            <a:solidFill>
              <a:srgbClr val="4A86E8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91425" rIns="91425" lIns="91425" t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1" name="Shape 141"/>
          <p:cNvSpPr/>
          <p:nvPr/>
        </p:nvSpPr>
        <p:spPr>
          <a:xfrm>
            <a:off y="3526550" x="4394600"/>
            <a:ext cy="468899" cx="863999"/>
          </a:xfrm>
          <a:prstGeom prst="rect">
            <a:avLst/>
          </a:prstGeom>
          <a:noFill/>
          <a:ln w="38100" cap="flat">
            <a:solidFill>
              <a:srgbClr val="4A86E8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91425" rIns="91425" lIns="91425" t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5" name="Shape 14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46" name="Shape 146"/>
          <p:cNvSpPr txBox="1"/>
          <p:nvPr>
            <p:ph type="title"/>
          </p:nvPr>
        </p:nvSpPr>
        <p:spPr>
          <a:xfrm>
            <a:off y="53576" x="76200"/>
            <a:ext cy="4688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sz="1800" lang="en"/>
              <a:t>Réalisation de prestations de maintenance (1/4)</a:t>
            </a:r>
          </a:p>
        </p:txBody>
      </p:sp>
      <p:pic>
        <p:nvPicPr>
          <p:cNvPr id="147" name="Shape 1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1616250" x="586587"/>
            <a:ext cy="1652175" cx="797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5" name="Shape 3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6" name="Shape 36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Plan</a:t>
            </a:r>
          </a:p>
        </p:txBody>
      </p:sp>
      <p:sp>
        <p:nvSpPr>
          <p:cNvPr id="37" name="Shape 37"/>
          <p:cNvSpPr txBox="1"/>
          <p:nvPr>
            <p:ph idx="1" type="body"/>
          </p:nvPr>
        </p:nvSpPr>
        <p:spPr>
          <a:xfrm>
            <a:off y="1200150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/>
              <a:t>I 		Rappels cible fonctionnelle</a:t>
            </a:r>
          </a:p>
          <a:p>
            <a:pPr rtl="0">
              <a:spcBef>
                <a:spcPts val="0"/>
              </a:spcBef>
              <a:buNone/>
            </a:pPr>
            <a:r>
              <a:rPr lang="en"/>
              <a:t>II 		Solution standard</a:t>
            </a:r>
          </a:p>
          <a:p>
            <a:pPr rtl="0">
              <a:spcBef>
                <a:spcPts val="0"/>
              </a:spcBef>
              <a:buNone/>
            </a:pPr>
            <a:r>
              <a:rPr lang="en"/>
              <a:t>III		Solution spécifique</a:t>
            </a:r>
          </a:p>
          <a:p>
            <a:pPr rtl="0">
              <a:spcBef>
                <a:spcPts val="0"/>
              </a:spcBef>
              <a:buNone/>
            </a:pPr>
            <a:r>
              <a:rPr lang="en"/>
              <a:t>IV 	Évaluation des solutions</a:t>
            </a:r>
          </a:p>
          <a:p>
            <a:pPr rtl="0">
              <a:spcBef>
                <a:spcPts val="0"/>
              </a:spcBef>
              <a:buNone/>
            </a:pPr>
            <a:r>
              <a:rPr lang="en"/>
              <a:t>V 		Recommandations</a:t>
            </a:r>
          </a:p>
          <a:p>
            <a:pPr>
              <a:spcBef>
                <a:spcPts val="0"/>
              </a:spcBef>
              <a:buNone/>
            </a:pPr>
            <a:r>
              <a:rPr lang="en"/>
              <a:t>VI		Bilan</a:t>
            </a:r>
          </a:p>
        </p:txBody>
      </p:sp>
    </p:spTree>
  </p:cSld>
  <p:clrMapOvr>
    <a:masterClrMapping/>
  </p:clrMapOvr>
  <p:transition spd="slow">
    <p:cut/>
  </p:transition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1" name="Shape 15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52" name="Shape 152"/>
          <p:cNvSpPr txBox="1"/>
          <p:nvPr>
            <p:ph type="title"/>
          </p:nvPr>
        </p:nvSpPr>
        <p:spPr>
          <a:xfrm>
            <a:off y="53576" x="76200"/>
            <a:ext cy="4688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sz="1800" lang="en"/>
              <a:t>Réalisation de prestations de maintenance (2/4)</a:t>
            </a:r>
          </a:p>
        </p:txBody>
      </p:sp>
      <p:pic>
        <p:nvPicPr>
          <p:cNvPr id="153" name="Shape 1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605924" x="2329137"/>
            <a:ext cy="4352423" cx="4485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7" name="Shape 15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58" name="Shape 158"/>
          <p:cNvSpPr txBox="1"/>
          <p:nvPr>
            <p:ph type="title"/>
          </p:nvPr>
        </p:nvSpPr>
        <p:spPr>
          <a:xfrm>
            <a:off y="53576" x="76200"/>
            <a:ext cy="4688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sz="1800" lang="en"/>
              <a:t>Réalisation de prestations de maintenance (3/4)</a:t>
            </a:r>
          </a:p>
        </p:txBody>
      </p:sp>
      <p:pic>
        <p:nvPicPr>
          <p:cNvPr id="159" name="Shape 1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1160124" x="1656450"/>
            <a:ext cy="2823250" cx="583110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Shape 160"/>
          <p:cNvSpPr/>
          <p:nvPr/>
        </p:nvSpPr>
        <p:spPr>
          <a:xfrm>
            <a:off y="2477100" x="3069675"/>
            <a:ext cy="699599" cx="1448400"/>
          </a:xfrm>
          <a:prstGeom prst="rect">
            <a:avLst/>
          </a:prstGeom>
          <a:noFill/>
          <a:ln w="38100" cap="flat">
            <a:solidFill>
              <a:srgbClr val="4A86E8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91425" rIns="91425" lIns="91425" t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4" name="Shape 16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65" name="Shape 165"/>
          <p:cNvSpPr txBox="1"/>
          <p:nvPr>
            <p:ph type="title"/>
          </p:nvPr>
        </p:nvSpPr>
        <p:spPr>
          <a:xfrm>
            <a:off y="53576" x="76200"/>
            <a:ext cy="4688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sz="1800" lang="en"/>
              <a:t>Réalisation de prestations de maintenance (4/4)</a:t>
            </a:r>
          </a:p>
        </p:txBody>
      </p:sp>
      <p:pic>
        <p:nvPicPr>
          <p:cNvPr id="166" name="Shape 1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683049" x="2474135"/>
            <a:ext cy="4118925" cx="4195724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Shape 167"/>
          <p:cNvSpPr/>
          <p:nvPr/>
        </p:nvSpPr>
        <p:spPr>
          <a:xfrm>
            <a:off y="1012225" x="2658175"/>
            <a:ext cy="617099" cx="1209600"/>
          </a:xfrm>
          <a:prstGeom prst="rect">
            <a:avLst/>
          </a:prstGeom>
          <a:noFill/>
          <a:ln w="38100" cap="flat">
            <a:solidFill>
              <a:srgbClr val="4A86E8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91425" rIns="91425" lIns="91425" t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8" name="Shape 168"/>
          <p:cNvSpPr/>
          <p:nvPr/>
        </p:nvSpPr>
        <p:spPr>
          <a:xfrm>
            <a:off y="2433962" x="2658175"/>
            <a:ext cy="617099" cx="1209600"/>
          </a:xfrm>
          <a:prstGeom prst="rect">
            <a:avLst/>
          </a:prstGeom>
          <a:noFill/>
          <a:ln w="38100" cap="flat">
            <a:solidFill>
              <a:srgbClr val="4A86E8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91425" rIns="91425" lIns="91425" t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2" name="Shape 17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73" name="Shape 173"/>
          <p:cNvSpPr txBox="1"/>
          <p:nvPr>
            <p:ph type="title"/>
          </p:nvPr>
        </p:nvSpPr>
        <p:spPr>
          <a:xfrm>
            <a:off y="53576" x="76200"/>
            <a:ext cy="4688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sz="1800" lang="en"/>
              <a:t>Réalisation travaux induits (en aval)</a:t>
            </a:r>
          </a:p>
        </p:txBody>
      </p:sp>
      <p:pic>
        <p:nvPicPr>
          <p:cNvPr id="174" name="Shape 1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541150" x="2029625"/>
            <a:ext cy="4427874" cx="508475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Shape 175"/>
          <p:cNvSpPr/>
          <p:nvPr/>
        </p:nvSpPr>
        <p:spPr>
          <a:xfrm>
            <a:off y="541150" x="2353675"/>
            <a:ext cy="1335300" cx="1209600"/>
          </a:xfrm>
          <a:prstGeom prst="rect">
            <a:avLst/>
          </a:prstGeom>
          <a:noFill/>
          <a:ln w="38100" cap="flat">
            <a:solidFill>
              <a:srgbClr val="4A86E8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91425" rIns="91425" lIns="91425" t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9" name="Shape 17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80" name="Shape 180"/>
          <p:cNvSpPr txBox="1"/>
          <p:nvPr>
            <p:ph type="title"/>
          </p:nvPr>
        </p:nvSpPr>
        <p:spPr>
          <a:xfrm>
            <a:off y="53576" x="76200"/>
            <a:ext cy="4688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sz="1800" lang="en"/>
              <a:t>Évolution du contrat</a:t>
            </a:r>
          </a:p>
        </p:txBody>
      </p:sp>
      <p:pic>
        <p:nvPicPr>
          <p:cNvPr id="181" name="Shape 1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407350" x="2364911"/>
            <a:ext cy="4623050" cx="4414174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Shape 182"/>
          <p:cNvSpPr/>
          <p:nvPr/>
        </p:nvSpPr>
        <p:spPr>
          <a:xfrm>
            <a:off y="2732225" x="3777375"/>
            <a:ext cy="1448400" cx="3053099"/>
          </a:xfrm>
          <a:prstGeom prst="rect">
            <a:avLst/>
          </a:prstGeom>
          <a:noFill/>
          <a:ln w="38100" cap="flat">
            <a:solidFill>
              <a:srgbClr val="4A86E8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91425" rIns="91425" lIns="91425" t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6" name="Shape 18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87" name="Shape 187"/>
          <p:cNvSpPr txBox="1"/>
          <p:nvPr>
            <p:ph type="title"/>
          </p:nvPr>
        </p:nvSpPr>
        <p:spPr>
          <a:xfrm>
            <a:off y="53576" x="76200"/>
            <a:ext cy="4688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sz="1800" lang="en"/>
              <a:t>Solde de l’affaire (1/2)</a:t>
            </a:r>
          </a:p>
        </p:txBody>
      </p:sp>
      <p:pic>
        <p:nvPicPr>
          <p:cNvPr id="188" name="Shape 1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654149" x="1757875"/>
            <a:ext cy="4334925" cx="5628244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Shape 189"/>
          <p:cNvSpPr/>
          <p:nvPr/>
        </p:nvSpPr>
        <p:spPr>
          <a:xfrm>
            <a:off y="3826750" x="3341225"/>
            <a:ext cy="617099" cx="1209600"/>
          </a:xfrm>
          <a:prstGeom prst="rect">
            <a:avLst/>
          </a:prstGeom>
          <a:noFill/>
          <a:ln w="38100" cap="flat">
            <a:solidFill>
              <a:srgbClr val="4A86E8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91425" rIns="91425" lIns="91425" t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3" name="Shape 19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94" name="Shape 194"/>
          <p:cNvSpPr txBox="1"/>
          <p:nvPr>
            <p:ph type="title"/>
          </p:nvPr>
        </p:nvSpPr>
        <p:spPr>
          <a:xfrm>
            <a:off y="53576" x="76200"/>
            <a:ext cy="4688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sz="1800" lang="en"/>
              <a:t>Solde de l’affaire (2/2)</a:t>
            </a:r>
          </a:p>
        </p:txBody>
      </p:sp>
      <p:pic>
        <p:nvPicPr>
          <p:cNvPr id="195" name="Shape 1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744924" x="1244150"/>
            <a:ext cy="4234125" cx="58937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Shape 196"/>
          <p:cNvSpPr/>
          <p:nvPr/>
        </p:nvSpPr>
        <p:spPr>
          <a:xfrm>
            <a:off y="2156150" x="3645750"/>
            <a:ext cy="617099" cx="2748599"/>
          </a:xfrm>
          <a:prstGeom prst="rect">
            <a:avLst/>
          </a:prstGeom>
          <a:noFill/>
          <a:ln w="38100" cap="flat">
            <a:solidFill>
              <a:srgbClr val="4A86E8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91425" rIns="91425" lIns="91425" t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0" name="Shape 20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01" name="Shape 201"/>
          <p:cNvSpPr txBox="1"/>
          <p:nvPr>
            <p:ph type="title"/>
          </p:nvPr>
        </p:nvSpPr>
        <p:spPr>
          <a:xfrm>
            <a:off y="53576" x="76200"/>
            <a:ext cy="4688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sz="1800" lang="en"/>
              <a:t>Gestion des risques</a:t>
            </a:r>
          </a:p>
        </p:txBody>
      </p:sp>
      <p:pic>
        <p:nvPicPr>
          <p:cNvPr id="202" name="Shape 2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527549" x="3918525"/>
            <a:ext cy="4329875" cx="1306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6" name="Shape 20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07" name="Shape 207"/>
          <p:cNvSpPr txBox="1"/>
          <p:nvPr>
            <p:ph type="title"/>
          </p:nvPr>
        </p:nvSpPr>
        <p:spPr>
          <a:xfrm>
            <a:off y="53576" x="76200"/>
            <a:ext cy="4688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sz="1800" lang="en"/>
              <a:t>Objets SAP / Objets SPIE</a:t>
            </a:r>
          </a:p>
        </p:txBody>
      </p:sp>
      <p:pic>
        <p:nvPicPr>
          <p:cNvPr id="208" name="Shape 2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958475" x="1083787"/>
            <a:ext cy="3713949" cx="6976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2" name="Shape 21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13" name="Shape 213"/>
          <p:cNvSpPr txBox="1"/>
          <p:nvPr>
            <p:ph type="title"/>
          </p:nvPr>
        </p:nvSpPr>
        <p:spPr>
          <a:xfrm>
            <a:off y="53576" x="76200"/>
            <a:ext cy="4688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sz="1800" lang="en"/>
              <a:t>Postes SPIE / Postes SAP</a:t>
            </a:r>
          </a:p>
        </p:txBody>
      </p:sp>
      <p:pic>
        <p:nvPicPr>
          <p:cNvPr id="214" name="Shape 2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522474" x="1715175"/>
            <a:ext cy="4506001" cx="5502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1" name="Shape 4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2" name="Shape 42"/>
          <p:cNvSpPr txBox="1"/>
          <p:nvPr>
            <p:ph type="ctrTitle"/>
          </p:nvPr>
        </p:nvSpPr>
        <p:spPr>
          <a:xfrm>
            <a:off y="1991842" x="685800"/>
            <a:ext cy="1159799" cx="77724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sz="4200" lang="en"/>
              <a:t>I	Rappels cible fonctionnelle</a:t>
            </a:r>
          </a:p>
        </p:txBody>
      </p:sp>
    </p:spTree>
  </p:cSld>
  <p:clrMapOvr>
    <a:masterClrMapping/>
  </p:clrMapOvr>
  <p:transition spd="slow">
    <p:cut/>
  </p:transition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8" name="Shape 21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19" name="Shape 219"/>
          <p:cNvSpPr txBox="1"/>
          <p:nvPr>
            <p:ph type="ctrTitle"/>
          </p:nvPr>
        </p:nvSpPr>
        <p:spPr>
          <a:xfrm>
            <a:off y="1991842" x="685800"/>
            <a:ext cy="1159799" cx="77724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sz="4200" lang="en"/>
              <a:t>III	  Solution spécifique</a:t>
            </a:r>
          </a:p>
        </p:txBody>
      </p:sp>
    </p:spTree>
  </p:cSld>
  <p:clrMapOvr>
    <a:masterClrMapping/>
  </p:clrMapOvr>
  <p:transition spd="slow">
    <p:cut/>
  </p:transition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3" name="Shape 22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24" name="Shape 224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"/>
              <a:t>Solution informatique</a:t>
            </a:r>
          </a:p>
        </p:txBody>
      </p:sp>
      <p:sp>
        <p:nvSpPr>
          <p:cNvPr id="225" name="Shape 225"/>
          <p:cNvSpPr txBox="1"/>
          <p:nvPr>
            <p:ph idx="1" type="body"/>
          </p:nvPr>
        </p:nvSpPr>
        <p:spPr>
          <a:xfrm>
            <a:off y="1200150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/>
              <a:t>Architecture applicative :</a:t>
            </a:r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 sz="1000"/>
          </a:p>
          <a:p>
            <a:pPr rtl="0" lvl="0" indent="-4064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sz="2800" lang="en"/>
              <a:t>Bloc Connaissances</a:t>
            </a:r>
          </a:p>
          <a:p>
            <a:pPr rtl="0" lvl="0" indent="-4064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sz="2800" lang="en"/>
              <a:t>Bloc Gestion des Risques</a:t>
            </a:r>
          </a:p>
          <a:p>
            <a:pPr rtl="0" lvl="0" indent="-4064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sz="2800" lang="en"/>
              <a:t>Bloc Satisfaction Client</a:t>
            </a:r>
          </a:p>
          <a:p>
            <a:pPr lvl="0" indent="-4064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sz="2800" lang="en"/>
              <a:t>Bloc BI</a:t>
            </a:r>
          </a:p>
        </p:txBody>
      </p:sp>
    </p:spTree>
  </p:cSld>
  <p:clrMapOvr>
    <a:masterClrMapping/>
  </p:clrMapOvr>
  <p:transition spd="slow">
    <p:cut/>
  </p:transition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9" name="Shape 22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30" name="Shape 230"/>
          <p:cNvSpPr txBox="1"/>
          <p:nvPr>
            <p:ph type="title"/>
          </p:nvPr>
        </p:nvSpPr>
        <p:spPr>
          <a:xfrm>
            <a:off y="2226300" x="457200"/>
            <a:ext cy="690899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algn="ctr" rtl="0" lvl="0">
              <a:lnSpc>
                <a:spcPct val="115000"/>
              </a:lnSpc>
              <a:spcBef>
                <a:spcPts val="1200"/>
              </a:spcBef>
              <a:spcAft>
                <a:spcPts val="200"/>
              </a:spcAft>
              <a:buNone/>
            </a:pPr>
            <a:r>
              <a:rPr sz="1100" lang="en"/>
              <a:t>              </a:t>
            </a:r>
            <a:r>
              <a:rPr b="0" sz="2400" lang="en"/>
              <a:t>Bloc Connaissances</a:t>
            </a:r>
          </a:p>
        </p:txBody>
      </p:sp>
    </p:spTree>
  </p:cSld>
  <p:clrMapOvr>
    <a:masterClrMapping/>
  </p:clrMapOvr>
  <p:transition spd="slow">
    <p:cut/>
  </p:transition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4" name="Shape 23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35" name="Shape 235"/>
          <p:cNvSpPr txBox="1"/>
          <p:nvPr>
            <p:ph type="title"/>
          </p:nvPr>
        </p:nvSpPr>
        <p:spPr>
          <a:xfrm>
            <a:off y="120650" x="314625"/>
            <a:ext cy="690899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algn="ctr" rtl="0" lvl="0">
              <a:lnSpc>
                <a:spcPct val="115000"/>
              </a:lnSpc>
              <a:spcBef>
                <a:spcPts val="1200"/>
              </a:spcBef>
              <a:spcAft>
                <a:spcPts val="200"/>
              </a:spcAft>
              <a:buNone/>
            </a:pPr>
            <a:r>
              <a:rPr sz="1100" lang="en"/>
              <a:t>              </a:t>
            </a:r>
            <a:r>
              <a:rPr b="0" sz="2400" lang="en"/>
              <a:t>Bloc Connaissances</a:t>
            </a:r>
          </a:p>
        </p:txBody>
      </p:sp>
      <p:sp>
        <p:nvSpPr>
          <p:cNvPr id="236" name="Shape 236"/>
          <p:cNvSpPr txBox="1"/>
          <p:nvPr/>
        </p:nvSpPr>
        <p:spPr>
          <a:xfrm>
            <a:off y="991350" x="552600"/>
            <a:ext cy="3905099" cx="80388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 rtl="0">
              <a:lnSpc>
                <a:spcPct val="115000"/>
              </a:lnSpc>
              <a:spcBef>
                <a:spcPts val="0"/>
              </a:spcBef>
              <a:buNone/>
            </a:pPr>
            <a:r>
              <a:rPr sz="1600" lang="en">
                <a:solidFill>
                  <a:schemeClr val="dk1"/>
                </a:solidFill>
              </a:rPr>
              <a:t>Ce module BI repose sur 3 composants essentiels :</a:t>
            </a:r>
          </a:p>
          <a:p>
            <a:pPr rtl="0" lvl="0" indent="-330200" marL="45720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-"/>
            </a:pPr>
            <a:r>
              <a:rPr sz="1600" lang="en">
                <a:solidFill>
                  <a:schemeClr val="dk1"/>
                </a:solidFill>
              </a:rPr>
              <a:t>Base de Connaissances par Secteur d’Activité (BCSA)</a:t>
            </a:r>
          </a:p>
          <a:p>
            <a:pPr rtl="0" lvl="0" indent="-330200" marL="45720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-"/>
            </a:pPr>
            <a:r>
              <a:rPr sz="1600" lang="en">
                <a:solidFill>
                  <a:schemeClr val="dk1"/>
                </a:solidFill>
              </a:rPr>
              <a:t>Base de Connaissances Techniques (BCT)</a:t>
            </a:r>
          </a:p>
          <a:p>
            <a:pPr rtl="0" lvl="0" indent="-330200" marL="45720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-"/>
            </a:pPr>
            <a:r>
              <a:rPr sz="1600" lang="en">
                <a:solidFill>
                  <a:schemeClr val="dk1"/>
                </a:solidFill>
              </a:rPr>
              <a:t>Intranet</a:t>
            </a:r>
          </a:p>
          <a:p>
            <a:pPr rtl="0" lv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rtl="0">
              <a:lnSpc>
                <a:spcPct val="115000"/>
              </a:lnSpc>
              <a:spcBef>
                <a:spcPts val="0"/>
              </a:spcBef>
              <a:buNone/>
            </a:pPr>
            <a:r>
              <a:rPr sz="1600" lang="en">
                <a:solidFill>
                  <a:schemeClr val="dk1"/>
                </a:solidFill>
              </a:rPr>
              <a:t>Fonctionnalités :</a:t>
            </a:r>
          </a:p>
          <a:p>
            <a:pPr rtl="0" lvl="0" indent="-330200" marL="45720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-"/>
            </a:pPr>
            <a:r>
              <a:rPr sz="1600" lang="en">
                <a:solidFill>
                  <a:schemeClr val="dk1"/>
                </a:solidFill>
              </a:rPr>
              <a:t>Avoir accès à une première base de connaissances par secteur d’activité (BCSA) regroupant l’ensemble des études traitées ainsi que leurs fiches de synthèse.</a:t>
            </a:r>
          </a:p>
          <a:p>
            <a:pPr rtl="0" lvl="0" indent="-330200" marL="45720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-"/>
            </a:pPr>
            <a:r>
              <a:rPr sz="1600" lang="en">
                <a:solidFill>
                  <a:schemeClr val="dk1"/>
                </a:solidFill>
              </a:rPr>
              <a:t>Avoir accès à une deuxième base de connaissances techniques (BCT) regroupe les informations concernant les interventions techniques, les problèmes liés à ces interventions ainsi que les solutions adoptées.</a:t>
            </a:r>
          </a:p>
        </p:txBody>
      </p:sp>
    </p:spTree>
  </p:cSld>
  <p:clrMapOvr>
    <a:masterClrMapping/>
  </p:clrMapOvr>
  <p:transition spd="slow">
    <p:cut/>
  </p:transition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0" name="Shape 24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41" name="Shape 241"/>
          <p:cNvSpPr txBox="1"/>
          <p:nvPr>
            <p:ph type="title"/>
          </p:nvPr>
        </p:nvSpPr>
        <p:spPr>
          <a:xfrm>
            <a:off y="120650" x="314625"/>
            <a:ext cy="690899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algn="ctr" rtl="0" lvl="0">
              <a:lnSpc>
                <a:spcPct val="115000"/>
              </a:lnSpc>
              <a:spcBef>
                <a:spcPts val="1200"/>
              </a:spcBef>
              <a:spcAft>
                <a:spcPts val="200"/>
              </a:spcAft>
              <a:buNone/>
            </a:pPr>
            <a:r>
              <a:rPr sz="1100" lang="en"/>
              <a:t>              </a:t>
            </a:r>
            <a:r>
              <a:rPr b="0" sz="2400" lang="en"/>
              <a:t>Bloc Connaissances</a:t>
            </a:r>
          </a:p>
        </p:txBody>
      </p:sp>
      <p:pic>
        <p:nvPicPr>
          <p:cNvPr id="242" name="Shape 2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811550" x="1690500"/>
            <a:ext cy="4007249" cx="6108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6" name="Shape 24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47" name="Shape 247"/>
          <p:cNvSpPr txBox="1"/>
          <p:nvPr>
            <p:ph type="title"/>
          </p:nvPr>
        </p:nvSpPr>
        <p:spPr>
          <a:xfrm>
            <a:off y="2588200" x="402375"/>
            <a:ext cy="690899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algn="ctr" rtl="0" lvl="0">
              <a:lnSpc>
                <a:spcPct val="115000"/>
              </a:lnSpc>
              <a:spcBef>
                <a:spcPts val="1200"/>
              </a:spcBef>
              <a:spcAft>
                <a:spcPts val="20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sz="1100" lang="en"/>
              <a:t>              </a:t>
            </a:r>
            <a:r>
              <a:rPr sz="2400" lang="en"/>
              <a:t>Bloc Gestion des risques</a:t>
            </a:r>
          </a:p>
          <a:p>
            <a:pPr algn="ctr" rtl="0" lvl="0">
              <a:lnSpc>
                <a:spcPct val="115000"/>
              </a:lnSpc>
              <a:spcBef>
                <a:spcPts val="1200"/>
              </a:spcBef>
              <a:spcAft>
                <a:spcPts val="200"/>
              </a:spcAft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  <p:transition spd="slow">
    <p:cut/>
  </p:transition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1" name="Shape 25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52" name="Shape 252"/>
          <p:cNvSpPr txBox="1"/>
          <p:nvPr>
            <p:ph type="title"/>
          </p:nvPr>
        </p:nvSpPr>
        <p:spPr>
          <a:xfrm>
            <a:off y="592224" x="336575"/>
            <a:ext cy="559199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rtl="0" lvl="0">
              <a:lnSpc>
                <a:spcPct val="115000"/>
              </a:lnSpc>
              <a:spcBef>
                <a:spcPts val="1200"/>
              </a:spcBef>
              <a:spcAft>
                <a:spcPts val="200"/>
              </a:spcAft>
              <a:buNone/>
            </a:pPr>
            <a:r>
              <a:rPr sz="1100" lang="en"/>
              <a:t>             </a:t>
            </a:r>
          </a:p>
          <a:p>
            <a:pPr rtl="0" lvl="0">
              <a:lnSpc>
                <a:spcPct val="115000"/>
              </a:lnSpc>
              <a:spcBef>
                <a:spcPts val="1200"/>
              </a:spcBef>
              <a:spcAft>
                <a:spcPts val="200"/>
              </a:spcAft>
              <a:buNone/>
            </a:pPr>
            <a:r>
              <a:t/>
            </a:r>
            <a:endParaRPr sz="1100"/>
          </a:p>
          <a:p>
            <a:pPr rtl="0" lvl="0">
              <a:lnSpc>
                <a:spcPct val="115000"/>
              </a:lnSpc>
              <a:spcBef>
                <a:spcPts val="1200"/>
              </a:spcBef>
              <a:spcAft>
                <a:spcPts val="200"/>
              </a:spcAft>
              <a:buNone/>
            </a:pPr>
            <a:r>
              <a:t/>
            </a:r>
            <a:endParaRPr sz="1100"/>
          </a:p>
          <a:p>
            <a:pPr rtl="0" lvl="0">
              <a:lnSpc>
                <a:spcPct val="115000"/>
              </a:lnSpc>
              <a:spcBef>
                <a:spcPts val="1200"/>
              </a:spcBef>
              <a:spcAft>
                <a:spcPts val="200"/>
              </a:spcAft>
              <a:buNone/>
            </a:pPr>
            <a:r>
              <a:t/>
            </a:r>
            <a:endParaRPr sz="1100"/>
          </a:p>
          <a:p>
            <a:pPr rtl="0" lvl="0">
              <a:lnSpc>
                <a:spcPct val="115000"/>
              </a:lnSpc>
              <a:spcBef>
                <a:spcPts val="1200"/>
              </a:spcBef>
              <a:spcAft>
                <a:spcPts val="200"/>
              </a:spcAft>
              <a:buNone/>
            </a:pPr>
            <a:r>
              <a:rPr sz="1100" lang="en"/>
              <a:t>       </a:t>
            </a:r>
          </a:p>
          <a:p>
            <a:pPr algn="ctr" rtl="0" lvl="0">
              <a:lnSpc>
                <a:spcPct val="115000"/>
              </a:lnSpc>
              <a:spcBef>
                <a:spcPts val="1200"/>
              </a:spcBef>
              <a:spcAft>
                <a:spcPts val="200"/>
              </a:spcAft>
              <a:buNone/>
            </a:pPr>
            <a:r>
              <a:rPr sz="1100" lang="en"/>
              <a:t>  </a:t>
            </a:r>
            <a:r>
              <a:rPr sz="2400" lang="en"/>
              <a:t>Bloc Gestion des risques</a:t>
            </a:r>
          </a:p>
          <a:p>
            <a:pPr algn="ctr" rtl="0" lvl="0">
              <a:lnSpc>
                <a:spcPct val="115000"/>
              </a:lnSpc>
              <a:spcBef>
                <a:spcPts val="1200"/>
              </a:spcBef>
              <a:spcAft>
                <a:spcPts val="200"/>
              </a:spcAft>
              <a:buNone/>
            </a:pPr>
            <a:r>
              <a:t/>
            </a:r>
            <a:endParaRPr b="0" sz="2400"/>
          </a:p>
        </p:txBody>
      </p:sp>
      <p:sp>
        <p:nvSpPr>
          <p:cNvPr id="253" name="Shape 253"/>
          <p:cNvSpPr txBox="1"/>
          <p:nvPr/>
        </p:nvSpPr>
        <p:spPr>
          <a:xfrm>
            <a:off y="888325" x="548350"/>
            <a:ext cy="3739800" cx="79083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ctr" anchorCtr="0">
            <a:noAutofit/>
          </a:bodyPr>
          <a:lstStyle/>
          <a:p>
            <a:pPr algn="just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sz="1800" lang="en">
                <a:solidFill>
                  <a:srgbClr val="333333"/>
                </a:solidFill>
              </a:rPr>
              <a:t>Fonctionnalités : </a:t>
            </a:r>
          </a:p>
          <a:p>
            <a:pPr algn="just" rtl="0" lv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b="1" sz="1800">
              <a:solidFill>
                <a:srgbClr val="333333"/>
              </a:solidFill>
            </a:endParaRPr>
          </a:p>
          <a:p>
            <a:pPr algn="just" rtl="0" lvl="0" indent="-330200" marL="457200">
              <a:lnSpc>
                <a:spcPct val="115000"/>
              </a:lnSpc>
              <a:spcBef>
                <a:spcPts val="0"/>
              </a:spcBef>
              <a:buClr>
                <a:srgbClr val="333333"/>
              </a:buClr>
              <a:buSzPct val="100000"/>
              <a:buFont typeface="Arial"/>
              <a:buChar char="-"/>
            </a:pPr>
            <a:r>
              <a:rPr sz="1600" lang="en">
                <a:solidFill>
                  <a:srgbClr val="333333"/>
                </a:solidFill>
              </a:rPr>
              <a:t>Identification d’un risque</a:t>
            </a:r>
          </a:p>
          <a:p>
            <a:pPr algn="just" rtl="0" lvl="0" indent="-330200" marL="457200">
              <a:lnSpc>
                <a:spcPct val="115000"/>
              </a:lnSpc>
              <a:spcBef>
                <a:spcPts val="0"/>
              </a:spcBef>
              <a:buClr>
                <a:srgbClr val="333333"/>
              </a:buClr>
              <a:buSzPct val="100000"/>
              <a:buFont typeface="Arial"/>
              <a:buChar char="-"/>
            </a:pPr>
            <a:r>
              <a:rPr sz="1600" lang="en">
                <a:solidFill>
                  <a:srgbClr val="333333"/>
                </a:solidFill>
              </a:rPr>
              <a:t>Evaluer un risque</a:t>
            </a:r>
          </a:p>
          <a:p>
            <a:pPr algn="just" rtl="0" lvl="0" indent="-330200" marL="457200">
              <a:lnSpc>
                <a:spcPct val="115000"/>
              </a:lnSpc>
              <a:spcBef>
                <a:spcPts val="0"/>
              </a:spcBef>
              <a:buClr>
                <a:srgbClr val="333333"/>
              </a:buClr>
              <a:buSzPct val="100000"/>
              <a:buFont typeface="Arial"/>
              <a:buChar char="-"/>
            </a:pPr>
            <a:r>
              <a:rPr sz="1600" lang="en">
                <a:solidFill>
                  <a:srgbClr val="333333"/>
                </a:solidFill>
              </a:rPr>
              <a:t>Consulter la base de connaissances</a:t>
            </a:r>
          </a:p>
          <a:p>
            <a:pPr algn="just" rtl="0" lvl="0" indent="-330200" marL="457200">
              <a:lnSpc>
                <a:spcPct val="115000"/>
              </a:lnSpc>
              <a:spcBef>
                <a:spcPts val="0"/>
              </a:spcBef>
              <a:buClr>
                <a:srgbClr val="333333"/>
              </a:buClr>
              <a:buSzPct val="100000"/>
              <a:buFont typeface="Arial"/>
              <a:buChar char="-"/>
            </a:pPr>
            <a:r>
              <a:rPr sz="1600" lang="en">
                <a:solidFill>
                  <a:srgbClr val="333333"/>
                </a:solidFill>
              </a:rPr>
              <a:t>Restituer un plan d’action</a:t>
            </a:r>
          </a:p>
          <a:p>
            <a:pPr algn="just" rtl="0" lvl="0" indent="-330200" marL="457200">
              <a:lnSpc>
                <a:spcPct val="115000"/>
              </a:lnSpc>
              <a:spcBef>
                <a:spcPts val="0"/>
              </a:spcBef>
              <a:buClr>
                <a:srgbClr val="333333"/>
              </a:buClr>
              <a:buSzPct val="100000"/>
              <a:buFont typeface="Arial"/>
              <a:buChar char="-"/>
            </a:pPr>
            <a:r>
              <a:rPr sz="1600" lang="en">
                <a:solidFill>
                  <a:srgbClr val="333333"/>
                </a:solidFill>
              </a:rPr>
              <a:t>Elaborer un nouveau plan d’action</a:t>
            </a:r>
          </a:p>
          <a:p>
            <a:pPr algn="just" rtl="0" lvl="0" indent="-330200" marL="457200">
              <a:lnSpc>
                <a:spcPct val="115000"/>
              </a:lnSpc>
              <a:spcBef>
                <a:spcPts val="0"/>
              </a:spcBef>
              <a:buClr>
                <a:srgbClr val="333333"/>
              </a:buClr>
              <a:buSzPct val="100000"/>
              <a:buFont typeface="Arial"/>
              <a:buChar char="-"/>
            </a:pPr>
            <a:r>
              <a:rPr sz="1600" lang="en">
                <a:solidFill>
                  <a:srgbClr val="333333"/>
                </a:solidFill>
              </a:rPr>
              <a:t>Affecter un risque à un responsable de l’équipe de gestion de risques pour réaliser le plan d’action</a:t>
            </a:r>
          </a:p>
          <a:p>
            <a:pPr algn="just" rtl="0" lvl="0" indent="-330200" marL="457200">
              <a:lnSpc>
                <a:spcPct val="115000"/>
              </a:lnSpc>
              <a:spcBef>
                <a:spcPts val="0"/>
              </a:spcBef>
              <a:buClr>
                <a:srgbClr val="333333"/>
              </a:buClr>
              <a:buSzPct val="100000"/>
              <a:buFont typeface="Arial"/>
              <a:buChar char="-"/>
            </a:pPr>
            <a:r>
              <a:rPr sz="1600" lang="en">
                <a:solidFill>
                  <a:srgbClr val="333333"/>
                </a:solidFill>
              </a:rPr>
              <a:t>Valider et renseigner le rapport de suivi du risque </a:t>
            </a:r>
          </a:p>
        </p:txBody>
      </p:sp>
    </p:spTree>
  </p:cSld>
  <p:clrMapOvr>
    <a:masterClrMapping/>
  </p:clrMapOvr>
  <p:transition spd="slow">
    <p:cut/>
  </p:transition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7" name="Shape 25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58" name="Shape 258"/>
          <p:cNvSpPr txBox="1"/>
          <p:nvPr>
            <p:ph type="title"/>
          </p:nvPr>
        </p:nvSpPr>
        <p:spPr>
          <a:xfrm>
            <a:off y="592224" x="336575"/>
            <a:ext cy="559199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rtl="0" lvl="0">
              <a:lnSpc>
                <a:spcPct val="115000"/>
              </a:lnSpc>
              <a:spcBef>
                <a:spcPts val="1200"/>
              </a:spcBef>
              <a:spcAft>
                <a:spcPts val="200"/>
              </a:spcAft>
              <a:buNone/>
            </a:pPr>
            <a:r>
              <a:rPr sz="1100" lang="en"/>
              <a:t>             </a:t>
            </a:r>
          </a:p>
          <a:p>
            <a:pPr rtl="0" lvl="0">
              <a:lnSpc>
                <a:spcPct val="115000"/>
              </a:lnSpc>
              <a:spcBef>
                <a:spcPts val="1200"/>
              </a:spcBef>
              <a:spcAft>
                <a:spcPts val="200"/>
              </a:spcAft>
              <a:buNone/>
            </a:pPr>
            <a:r>
              <a:t/>
            </a:r>
            <a:endParaRPr sz="1100"/>
          </a:p>
          <a:p>
            <a:pPr rtl="0" lvl="0">
              <a:lnSpc>
                <a:spcPct val="115000"/>
              </a:lnSpc>
              <a:spcBef>
                <a:spcPts val="1200"/>
              </a:spcBef>
              <a:spcAft>
                <a:spcPts val="200"/>
              </a:spcAft>
              <a:buNone/>
            </a:pPr>
            <a:r>
              <a:t/>
            </a:r>
            <a:endParaRPr sz="1100"/>
          </a:p>
          <a:p>
            <a:pPr rtl="0" lvl="0">
              <a:lnSpc>
                <a:spcPct val="115000"/>
              </a:lnSpc>
              <a:spcBef>
                <a:spcPts val="1200"/>
              </a:spcBef>
              <a:spcAft>
                <a:spcPts val="200"/>
              </a:spcAft>
              <a:buNone/>
            </a:pPr>
            <a:r>
              <a:t/>
            </a:r>
            <a:endParaRPr sz="1100"/>
          </a:p>
          <a:p>
            <a:pPr rtl="0" lvl="0">
              <a:lnSpc>
                <a:spcPct val="115000"/>
              </a:lnSpc>
              <a:spcBef>
                <a:spcPts val="1200"/>
              </a:spcBef>
              <a:spcAft>
                <a:spcPts val="200"/>
              </a:spcAft>
              <a:buNone/>
            </a:pPr>
            <a:r>
              <a:rPr sz="1100" lang="en"/>
              <a:t>       </a:t>
            </a:r>
          </a:p>
          <a:p>
            <a:pPr algn="ctr" rtl="0" lvl="0">
              <a:lnSpc>
                <a:spcPct val="115000"/>
              </a:lnSpc>
              <a:spcBef>
                <a:spcPts val="1200"/>
              </a:spcBef>
              <a:spcAft>
                <a:spcPts val="200"/>
              </a:spcAft>
              <a:buNone/>
            </a:pPr>
            <a:r>
              <a:rPr sz="1100" lang="en"/>
              <a:t>  </a:t>
            </a:r>
            <a:r>
              <a:rPr sz="2400" lang="en"/>
              <a:t>Bloc Gestion des risques</a:t>
            </a:r>
          </a:p>
          <a:p>
            <a:pPr algn="ctr" rtl="0" lvl="0">
              <a:lnSpc>
                <a:spcPct val="115000"/>
              </a:lnSpc>
              <a:spcBef>
                <a:spcPts val="1200"/>
              </a:spcBef>
              <a:spcAft>
                <a:spcPts val="200"/>
              </a:spcAft>
              <a:buNone/>
            </a:pPr>
            <a:r>
              <a:t/>
            </a:r>
            <a:endParaRPr b="0" sz="2400"/>
          </a:p>
        </p:txBody>
      </p:sp>
      <p:sp>
        <p:nvSpPr>
          <p:cNvPr id="259" name="Shape 259"/>
          <p:cNvSpPr txBox="1"/>
          <p:nvPr/>
        </p:nvSpPr>
        <p:spPr>
          <a:xfrm>
            <a:off y="888325" x="548350"/>
            <a:ext cy="3487500" cx="79083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ctr" anchorCtr="0">
            <a:noAutofit/>
          </a:bodyPr>
          <a:lstStyle/>
          <a:p>
            <a:pPr algn="just" rtl="0" lv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100">
              <a:solidFill>
                <a:srgbClr val="333333"/>
              </a:solidFill>
            </a:endParaRPr>
          </a:p>
        </p:txBody>
      </p:sp>
      <p:pic>
        <p:nvPicPr>
          <p:cNvPr id="260" name="Shape 2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666800" x="1303850"/>
            <a:ext cy="4182799" cx="666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4" name="Shape 26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65" name="Shape 265"/>
          <p:cNvSpPr txBox="1"/>
          <p:nvPr>
            <p:ph type="title"/>
          </p:nvPr>
        </p:nvSpPr>
        <p:spPr>
          <a:xfrm>
            <a:off y="2143053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rtl="0" lvl="0">
              <a:lnSpc>
                <a:spcPct val="115000"/>
              </a:lnSpc>
              <a:spcBef>
                <a:spcPts val="1200"/>
              </a:spcBef>
              <a:spcAft>
                <a:spcPts val="200"/>
              </a:spcAft>
              <a:buNone/>
            </a:pPr>
            <a:r>
              <a:t/>
            </a:r>
            <a:endParaRPr sz="1100"/>
          </a:p>
          <a:p>
            <a:pPr algn="ctr" rtl="0">
              <a:lnSpc>
                <a:spcPct val="115000"/>
              </a:lnSpc>
              <a:spcBef>
                <a:spcPts val="1200"/>
              </a:spcBef>
              <a:spcAft>
                <a:spcPts val="200"/>
              </a:spcAft>
              <a:buNone/>
            </a:pPr>
            <a:r>
              <a:rPr sz="1100" lang="en"/>
              <a:t>             </a:t>
            </a:r>
          </a:p>
          <a:p>
            <a:pPr algn="ctr" rtl="0">
              <a:lnSpc>
                <a:spcPct val="115000"/>
              </a:lnSpc>
              <a:spcBef>
                <a:spcPts val="1200"/>
              </a:spcBef>
              <a:spcAft>
                <a:spcPts val="200"/>
              </a:spcAft>
              <a:buNone/>
            </a:pPr>
            <a:r>
              <a:t/>
            </a:r>
            <a:endParaRPr sz="2400"/>
          </a:p>
          <a:p>
            <a:pPr algn="ctr" rtl="0">
              <a:lnSpc>
                <a:spcPct val="115000"/>
              </a:lnSpc>
              <a:spcBef>
                <a:spcPts val="1200"/>
              </a:spcBef>
              <a:spcAft>
                <a:spcPts val="200"/>
              </a:spcAft>
              <a:buNone/>
            </a:pPr>
            <a:r>
              <a:t/>
            </a:r>
            <a:endParaRPr sz="2400"/>
          </a:p>
          <a:p>
            <a:pPr algn="ctr" rtl="0">
              <a:lnSpc>
                <a:spcPct val="115000"/>
              </a:lnSpc>
              <a:spcBef>
                <a:spcPts val="1200"/>
              </a:spcBef>
              <a:spcAft>
                <a:spcPts val="200"/>
              </a:spcAft>
              <a:buNone/>
            </a:pPr>
            <a:r>
              <a:t/>
            </a:r>
            <a:endParaRPr sz="2400"/>
          </a:p>
          <a:p>
            <a:pPr algn="ctr" rtl="0" lvl="0">
              <a:lnSpc>
                <a:spcPct val="115000"/>
              </a:lnSpc>
              <a:spcBef>
                <a:spcPts val="1200"/>
              </a:spcBef>
              <a:spcAft>
                <a:spcPts val="200"/>
              </a:spcAft>
              <a:buClr>
                <a:schemeClr val="dk1"/>
              </a:buClr>
              <a:buSzPct val="45833"/>
              <a:buFont typeface="Arial"/>
              <a:buNone/>
            </a:pPr>
            <a:r>
              <a:rPr sz="2400" lang="en"/>
              <a:t>Bloc Satisfaction Client</a:t>
            </a:r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  <p:transition spd="slow">
    <p:cut/>
  </p:transition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9" name="Shape 26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70" name="Shape 270"/>
          <p:cNvSpPr txBox="1"/>
          <p:nvPr>
            <p:ph type="title"/>
          </p:nvPr>
        </p:nvSpPr>
        <p:spPr>
          <a:xfrm>
            <a:off y="447253" x="303675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rtl="0" lvl="0">
              <a:lnSpc>
                <a:spcPct val="115000"/>
              </a:lnSpc>
              <a:spcBef>
                <a:spcPts val="1200"/>
              </a:spcBef>
              <a:spcAft>
                <a:spcPts val="200"/>
              </a:spcAft>
              <a:buNone/>
            </a:pPr>
            <a:r>
              <a:t/>
            </a:r>
            <a:endParaRPr sz="1100"/>
          </a:p>
          <a:p>
            <a:pPr algn="ctr" rtl="0" lvl="0">
              <a:lnSpc>
                <a:spcPct val="115000"/>
              </a:lnSpc>
              <a:spcBef>
                <a:spcPts val="1200"/>
              </a:spcBef>
              <a:spcAft>
                <a:spcPts val="200"/>
              </a:spcAft>
              <a:buNone/>
            </a:pPr>
            <a:r>
              <a:rPr sz="1100" lang="en"/>
              <a:t>             </a:t>
            </a:r>
            <a:r>
              <a:rPr sz="2400" lang="en"/>
              <a:t>Bloc Satisfaction Client</a:t>
            </a:r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1" name="Shape 271"/>
          <p:cNvSpPr txBox="1"/>
          <p:nvPr>
            <p:ph idx="1" type="body"/>
          </p:nvPr>
        </p:nvSpPr>
        <p:spPr>
          <a:xfrm>
            <a:off y="1200150" x="109675"/>
            <a:ext cy="3725699" cx="85769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algn="just" rtl="0" lvl="0">
              <a:lnSpc>
                <a:spcPct val="115000"/>
              </a:lnSpc>
              <a:spcBef>
                <a:spcPts val="0"/>
              </a:spcBef>
              <a:buNone/>
            </a:pPr>
            <a:r>
              <a:rPr b="1" sz="1100" lang="en"/>
              <a:t>Fonctionnalités</a:t>
            </a:r>
          </a:p>
          <a:p>
            <a:pPr algn="just" rtl="0" lv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b="1" sz="1100"/>
          </a:p>
          <a:p>
            <a:pPr algn="just" rtl="0" lvl="0" indent="-298450" marL="45720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sz="1100" lang="en"/>
              <a:t> Gérer les réclamations  </a:t>
            </a:r>
          </a:p>
          <a:p>
            <a:pPr algn="just" rtl="0" lv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100"/>
          </a:p>
          <a:p>
            <a:pPr algn="just" rtl="0" lvl="0" indent="-298450" marL="45720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sz="1100" lang="en"/>
              <a:t> Gérer les questionnaires </a:t>
            </a:r>
          </a:p>
          <a:p>
            <a:pPr algn="just" rtl="0" lvl="0">
              <a:lnSpc>
                <a:spcPct val="115000"/>
              </a:lnSpc>
              <a:spcBef>
                <a:spcPts val="0"/>
              </a:spcBef>
              <a:buNone/>
            </a:pPr>
            <a:r>
              <a:rPr sz="1100" lang="en"/>
              <a:t>             de satisfaction</a:t>
            </a:r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72" name="Shape 2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855425" x="2730775"/>
            <a:ext cy="3931900" cx="6185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6" name="Shape 4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7" name="Shape 47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>
                <a:latin typeface="Cambria"/>
                <a:ea typeface="Cambria"/>
                <a:cs typeface="Cambria"/>
                <a:sym typeface="Cambria"/>
              </a:rPr>
              <a:t>Expression des besoins</a:t>
            </a:r>
          </a:p>
        </p:txBody>
      </p:sp>
      <p:sp>
        <p:nvSpPr>
          <p:cNvPr id="48" name="Shape 48"/>
          <p:cNvSpPr txBox="1"/>
          <p:nvPr>
            <p:ph idx="1" type="body"/>
          </p:nvPr>
        </p:nvSpPr>
        <p:spPr>
          <a:xfrm>
            <a:off y="1200150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 indent="-381000" marL="457200">
              <a:spcBef>
                <a:spcPts val="0"/>
              </a:spcBef>
              <a:buClr>
                <a:schemeClr val="dk1"/>
              </a:buClr>
              <a:buSzPct val="100000"/>
              <a:buFont typeface="Cambria"/>
              <a:buChar char="-"/>
            </a:pPr>
            <a:r>
              <a:rPr sz="2400" lang="en">
                <a:latin typeface="Cambria"/>
                <a:ea typeface="Cambria"/>
                <a:cs typeface="Cambria"/>
                <a:sym typeface="Cambria"/>
              </a:rPr>
              <a:t>Analyse de l’existant : étude des processus actuellement mis en oeuvre chez SPIE</a:t>
            </a:r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 sz="1000">
              <a:latin typeface="Cambria"/>
              <a:ea typeface="Cambria"/>
              <a:cs typeface="Cambria"/>
              <a:sym typeface="Cambria"/>
            </a:endParaRPr>
          </a:p>
          <a:p>
            <a:pPr rtl="0" lvl="0" indent="-381000" marL="457200">
              <a:spcBef>
                <a:spcPts val="0"/>
              </a:spcBef>
              <a:buClr>
                <a:schemeClr val="dk1"/>
              </a:buClr>
              <a:buSzPct val="100000"/>
              <a:buFont typeface="Cambria"/>
              <a:buChar char="-"/>
            </a:pPr>
            <a:r>
              <a:rPr sz="2400" lang="en">
                <a:latin typeface="Cambria"/>
                <a:ea typeface="Cambria"/>
                <a:cs typeface="Cambria"/>
                <a:sym typeface="Cambria"/>
              </a:rPr>
              <a:t>Benchmarking : étude de l’offre proposée par SAP ByD et analyse de la concurrence</a:t>
            </a:r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 sz="1000">
              <a:latin typeface="Cambria"/>
              <a:ea typeface="Cambria"/>
              <a:cs typeface="Cambria"/>
              <a:sym typeface="Cambria"/>
            </a:endParaRPr>
          </a:p>
          <a:p>
            <a:pPr rtl="0" lvl="0" indent="-381000" marL="457200">
              <a:spcBef>
                <a:spcPts val="0"/>
              </a:spcBef>
              <a:buClr>
                <a:schemeClr val="dk1"/>
              </a:buClr>
              <a:buSzPct val="100000"/>
              <a:buFont typeface="Cambria"/>
              <a:buChar char="-"/>
            </a:pPr>
            <a:r>
              <a:rPr sz="2400" lang="en">
                <a:latin typeface="Cambria"/>
                <a:ea typeface="Cambria"/>
                <a:cs typeface="Cambria"/>
                <a:sym typeface="Cambria"/>
              </a:rPr>
              <a:t>Cible fonctionnelle : analyse des besoins du client</a:t>
            </a:r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 sz="1000">
              <a:latin typeface="Cambria"/>
              <a:ea typeface="Cambria"/>
              <a:cs typeface="Cambria"/>
              <a:sym typeface="Cambria"/>
            </a:endParaRPr>
          </a:p>
          <a:p>
            <a:pPr lvl="0" indent="-381000" marL="457200">
              <a:spcBef>
                <a:spcPts val="0"/>
              </a:spcBef>
              <a:buClr>
                <a:schemeClr val="dk1"/>
              </a:buClr>
              <a:buSzPct val="100000"/>
              <a:buFont typeface="Cambria"/>
              <a:buChar char="-"/>
            </a:pPr>
            <a:r>
              <a:rPr sz="2400" lang="en">
                <a:latin typeface="Cambria"/>
                <a:ea typeface="Cambria"/>
                <a:cs typeface="Cambria"/>
                <a:sym typeface="Cambria"/>
              </a:rPr>
              <a:t>Axes d’amélioration</a:t>
            </a:r>
          </a:p>
        </p:txBody>
      </p:sp>
    </p:spTree>
  </p:cSld>
  <p:clrMapOvr>
    <a:masterClrMapping/>
  </p:clrMapOvr>
  <p:transition spd="slow">
    <p:cut/>
  </p:transition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6" name="Shape 27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77" name="Shape 277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Bloc BI</a:t>
            </a:r>
          </a:p>
        </p:txBody>
      </p:sp>
      <p:sp>
        <p:nvSpPr>
          <p:cNvPr id="278" name="Shape 278"/>
          <p:cNvSpPr txBox="1"/>
          <p:nvPr>
            <p:ph idx="1" type="body"/>
          </p:nvPr>
        </p:nvSpPr>
        <p:spPr>
          <a:xfrm>
            <a:off y="1200150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sz="1800" lang="en"/>
              <a:t>Ce module BI repose sur 3 composants essentiels :</a:t>
            </a:r>
          </a:p>
          <a:p>
            <a:pPr rtl="0" lvl="0" indent="-3429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-"/>
            </a:pPr>
            <a:r>
              <a:rPr sz="1800" lang="en"/>
              <a:t>Data Mining</a:t>
            </a:r>
          </a:p>
          <a:p>
            <a:pPr rtl="0" lvl="0" indent="-3429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-"/>
            </a:pPr>
            <a:r>
              <a:rPr sz="1800" lang="en"/>
              <a:t>DataWarehouse</a:t>
            </a:r>
          </a:p>
          <a:p>
            <a:pPr rtl="0" lvl="0" indent="-3429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-"/>
            </a:pPr>
            <a:r>
              <a:rPr sz="1800" lang="en"/>
              <a:t>Reporting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rtl="0">
              <a:spcBef>
                <a:spcPts val="0"/>
              </a:spcBef>
              <a:buNone/>
            </a:pPr>
            <a:r>
              <a:rPr sz="1800" lang="en"/>
              <a:t>Fonctionnalités :</a:t>
            </a:r>
          </a:p>
          <a:p>
            <a:pPr rtl="0" lvl="0" indent="-3429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-"/>
            </a:pPr>
            <a:r>
              <a:rPr sz="1800" lang="en"/>
              <a:t>Agréger les indicateurs de performance</a:t>
            </a:r>
          </a:p>
          <a:p>
            <a:pPr rtl="0" lvl="0" indent="-3429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-"/>
            </a:pPr>
            <a:r>
              <a:rPr sz="1800" lang="en"/>
              <a:t>Créer le tableau de bord</a:t>
            </a:r>
          </a:p>
          <a:p>
            <a:pPr rtl="0" lvl="0" indent="-3429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-"/>
            </a:pPr>
            <a:r>
              <a:rPr sz="1800" lang="en"/>
              <a:t>Consulter le tableau de bord</a:t>
            </a:r>
          </a:p>
          <a:p>
            <a:pPr lvl="0" indent="-3429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-"/>
            </a:pPr>
            <a:r>
              <a:rPr sz="1800" lang="en"/>
              <a:t>Identifier les mauvaises performances</a:t>
            </a:r>
          </a:p>
        </p:txBody>
      </p:sp>
    </p:spTree>
  </p:cSld>
  <p:clrMapOvr>
    <a:masterClrMapping/>
  </p:clrMapOvr>
  <p:transition spd="slow">
    <p:cut/>
  </p:transition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2" name="Shape 28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83" name="Shape 283"/>
          <p:cNvSpPr txBox="1"/>
          <p:nvPr>
            <p:ph type="title"/>
          </p:nvPr>
        </p:nvSpPr>
        <p:spPr>
          <a:xfrm>
            <a:off y="0" x="457200"/>
            <a:ext cy="690899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algn="ctr" rtl="0" lvl="0">
              <a:spcBef>
                <a:spcPts val="0"/>
              </a:spcBef>
              <a:buNone/>
            </a:pPr>
            <a:r>
              <a:rPr b="0" sz="2400" lang="en"/>
              <a:t>Bloc BI</a:t>
            </a:r>
          </a:p>
        </p:txBody>
      </p:sp>
      <p:sp>
        <p:nvSpPr>
          <p:cNvPr id="284" name="Shape 284"/>
          <p:cNvSpPr txBox="1"/>
          <p:nvPr>
            <p:ph idx="1" type="body"/>
          </p:nvPr>
        </p:nvSpPr>
        <p:spPr>
          <a:xfrm>
            <a:off y="1156275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 indent="-22860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100"/>
          </a:p>
          <a:p>
            <a:pPr rtl="0" lvl="0">
              <a:lnSpc>
                <a:spcPct val="115000"/>
              </a:lnSpc>
              <a:spcBef>
                <a:spcPts val="0"/>
              </a:spcBef>
              <a:buNone/>
            </a:pPr>
            <a:r>
              <a:rPr sz="1100" lang="en"/>
              <a:t>                    	</a:t>
            </a:r>
          </a:p>
          <a:p>
            <a:pPr algn="l" rtl="0" lvl="0" indent="-22860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/>
          </a:p>
          <a:p>
            <a:pPr algn="l" rtl="0" lvl="0" indent="-22860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/>
          </a:p>
          <a:p>
            <a:pPr algn="just" rtl="0" lvl="0">
              <a:lnSpc>
                <a:spcPct val="115000"/>
              </a:lnSpc>
              <a:spcBef>
                <a:spcPts val="0"/>
              </a:spcBef>
              <a:buNone/>
            </a:pPr>
            <a:r>
              <a:rPr lang="en"/>
              <a:t>        </a:t>
            </a:r>
          </a:p>
          <a:p>
            <a:pPr algn="just" rtl="0" lv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85" name="Shape 2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626224" x="1926912"/>
            <a:ext cy="4369849" cx="5290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9" name="Shape 28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90" name="Shape 290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Architecture applicative modifiée</a:t>
            </a:r>
          </a:p>
        </p:txBody>
      </p:sp>
      <p:sp>
        <p:nvSpPr>
          <p:cNvPr id="291" name="Shape 291"/>
          <p:cNvSpPr txBox="1"/>
          <p:nvPr>
            <p:ph idx="1" type="body"/>
          </p:nvPr>
        </p:nvSpPr>
        <p:spPr>
          <a:xfrm>
            <a:off y="1200150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92" name="Shape 2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-6" x="0"/>
            <a:ext cy="5042061" cx="91439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6" name="Shape 29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97" name="Shape 297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8" name="Shape 298"/>
          <p:cNvSpPr txBox="1"/>
          <p:nvPr>
            <p:ph idx="1" type="body"/>
          </p:nvPr>
        </p:nvSpPr>
        <p:spPr>
          <a:xfrm>
            <a:off y="1200150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99" name="Shape 2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71437" x="500050"/>
            <a:ext cy="5000625" cx="8143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3" name="Shape 30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04" name="Shape 304"/>
          <p:cNvSpPr txBox="1"/>
          <p:nvPr>
            <p:ph type="title"/>
          </p:nvPr>
        </p:nvSpPr>
        <p:spPr>
          <a:xfrm>
            <a:off y="474353" x="1992575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rtl="0" lvl="0">
              <a:lnSpc>
                <a:spcPct val="115000"/>
              </a:lnSpc>
              <a:spcBef>
                <a:spcPts val="2400"/>
              </a:spcBef>
              <a:spcAft>
                <a:spcPts val="600"/>
              </a:spcAft>
              <a:buClr>
                <a:schemeClr val="dk1"/>
              </a:buClr>
              <a:buSzPct val="47826"/>
              <a:buFont typeface="Arial"/>
              <a:buNone/>
            </a:pPr>
            <a:r>
              <a:rPr sz="2300" lang="en"/>
              <a:t>II.    Solution organisationnelle</a:t>
            </a:r>
          </a:p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05" name="Shape 305"/>
          <p:cNvSpPr txBox="1"/>
          <p:nvPr>
            <p:ph idx="1" type="body"/>
          </p:nvPr>
        </p:nvSpPr>
        <p:spPr>
          <a:xfrm>
            <a:off y="1024675" x="248825"/>
            <a:ext cy="3987300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rtl="0" lvl="0" indent="-3429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sz="1800" lang="en"/>
              <a:t>Responsable Gestion de risque </a:t>
            </a:r>
          </a:p>
          <a:p>
            <a:pPr rtl="0" lvl="0" indent="-3429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sz="1800" lang="en"/>
              <a:t>Responsable base de connaissance </a:t>
            </a:r>
          </a:p>
          <a:p>
            <a:pPr rtl="0" lvl="0" indent="-3429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sz="1800" lang="en"/>
              <a:t>Service client </a:t>
            </a:r>
          </a:p>
          <a:p>
            <a:pPr algn="just" rtl="0" lvl="0" indent="-342900" marL="45720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sz="1800" lang="en"/>
              <a:t>Administrateur SI </a:t>
            </a:r>
          </a:p>
          <a:p>
            <a:pPr algn="just" rtl="0" lvl="0" indent="-342900" marL="45720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sz="1800" lang="en"/>
              <a:t>Administrateur Serveur 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 sz="1200"/>
          </a:p>
          <a:p>
            <a:pPr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  <p:transition spd="slow">
    <p:cut/>
  </p:transition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9" name="Shape 30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10" name="Shape 310"/>
          <p:cNvSpPr txBox="1"/>
          <p:nvPr>
            <p:ph type="ctrTitle"/>
          </p:nvPr>
        </p:nvSpPr>
        <p:spPr>
          <a:xfrm>
            <a:off y="1991842" x="685800"/>
            <a:ext cy="1159799" cx="77724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sz="4200" lang="en"/>
              <a:t>IV	Évaluation des solutions</a:t>
            </a:r>
          </a:p>
        </p:txBody>
      </p:sp>
    </p:spTree>
  </p:cSld>
  <p:clrMapOvr>
    <a:masterClrMapping/>
  </p:clrMapOvr>
  <p:transition spd="slow">
    <p:cut/>
  </p:transition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4" name="Shape 31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15" name="Shape 315"/>
          <p:cNvSpPr txBox="1"/>
          <p:nvPr>
            <p:ph type="ctrTitle"/>
          </p:nvPr>
        </p:nvSpPr>
        <p:spPr>
          <a:xfrm>
            <a:off y="1991842" x="685800"/>
            <a:ext cy="1159799" cx="77724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sz="4200" lang="en"/>
              <a:t>Solution Standard SAP</a:t>
            </a:r>
          </a:p>
        </p:txBody>
      </p:sp>
    </p:spTree>
  </p:cSld>
  <p:clrMapOvr>
    <a:masterClrMapping/>
  </p:clrMapOvr>
  <p:transition spd="slow">
    <p:cut/>
  </p:transition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9" name="Shape 31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20" name="Shape 320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/>
              <a:t>Coûts d’acquisition (574 900€) </a:t>
            </a:r>
          </a:p>
        </p:txBody>
      </p:sp>
      <p:pic>
        <p:nvPicPr>
          <p:cNvPr id="321" name="Shape 3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964950" x="542925"/>
            <a:ext cy="4140449" cx="797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5" name="Shape 32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26" name="Shape 326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/>
              <a:t>Coûts de possession (309 400€)</a:t>
            </a:r>
          </a:p>
        </p:txBody>
      </p:sp>
      <p:pic>
        <p:nvPicPr>
          <p:cNvPr id="327" name="Shape 3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957075" x="602000"/>
            <a:ext cy="4044774" cx="7746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31" name="Shape 33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32" name="Shape 332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/>
              <a:t>Gains annuels (475 000€)</a:t>
            </a:r>
          </a:p>
        </p:txBody>
      </p:sp>
      <p:pic>
        <p:nvPicPr>
          <p:cNvPr id="333" name="Shape 3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1063375" x="1273875"/>
            <a:ext cy="4080124" cx="6427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2" name="Shape 5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3" name="Shape 53"/>
          <p:cNvSpPr txBox="1"/>
          <p:nvPr>
            <p:ph type="ctrTitle"/>
          </p:nvPr>
        </p:nvSpPr>
        <p:spPr>
          <a:xfrm>
            <a:off y="1991842" x="685800"/>
            <a:ext cy="1159799" cx="77724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sz="4200" lang="en"/>
              <a:t>II	Solution standard</a:t>
            </a:r>
          </a:p>
        </p:txBody>
      </p:sp>
    </p:spTree>
  </p:cSld>
  <p:clrMapOvr>
    <a:masterClrMapping/>
  </p:clrMapOvr>
  <p:transition spd="slow">
    <p:cut/>
  </p:transition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37" name="Shape 33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38" name="Shape 338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/>
              <a:t>Return On Investment (3 325 000€)</a:t>
            </a:r>
          </a:p>
        </p:txBody>
      </p:sp>
      <p:pic>
        <p:nvPicPr>
          <p:cNvPr id="339" name="Shape 3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y="-1362487" x="2545562"/>
            <a:ext cy="8711199" cx="4052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43" name="Shape 34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44" name="Shape 344"/>
          <p:cNvSpPr txBox="1"/>
          <p:nvPr>
            <p:ph type="ctrTitle"/>
          </p:nvPr>
        </p:nvSpPr>
        <p:spPr>
          <a:xfrm>
            <a:off y="1991842" x="685800"/>
            <a:ext cy="1159799" cx="77724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sz="4200" lang="en"/>
              <a:t>Solution Spécifique</a:t>
            </a:r>
          </a:p>
        </p:txBody>
      </p:sp>
    </p:spTree>
  </p:cSld>
  <p:clrMapOvr>
    <a:masterClrMapping/>
  </p:clrMapOvr>
  <p:transition spd="slow">
    <p:cut/>
  </p:transition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48" name="Shape 34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49" name="Shape 349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/>
              <a:t>Couts d’acquisition (969 000€)</a:t>
            </a:r>
          </a:p>
        </p:txBody>
      </p:sp>
      <p:pic>
        <p:nvPicPr>
          <p:cNvPr id="350" name="Shape 3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962600" x="1914162"/>
            <a:ext cy="4180900" cx="5315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54" name="Shape 35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55" name="Shape 355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/>
              <a:t>Couts de possession (320 600€)</a:t>
            </a:r>
          </a:p>
        </p:txBody>
      </p:sp>
      <p:pic>
        <p:nvPicPr>
          <p:cNvPr id="356" name="Shape 3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1009225" x="1148762"/>
            <a:ext cy="4134275" cx="6846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60" name="Shape 36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61" name="Shape 361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/>
              <a:t>Gains annuels (517 000€)</a:t>
            </a:r>
          </a:p>
        </p:txBody>
      </p:sp>
      <p:pic>
        <p:nvPicPr>
          <p:cNvPr id="362" name="Shape 3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1063375" x="936622"/>
            <a:ext cy="4034875" cx="72707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66" name="Shape 36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67" name="Shape 367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/>
              <a:t>Return On Investment (3 105 000€)</a:t>
            </a:r>
          </a:p>
        </p:txBody>
      </p:sp>
      <p:pic>
        <p:nvPicPr>
          <p:cNvPr id="368" name="Shape 3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y="-1352575" x="2700325"/>
            <a:ext cy="8686800" cx="3743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72" name="Shape 37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73" name="Shape 373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/>
              <a:t>Comparaison</a:t>
            </a:r>
          </a:p>
        </p:txBody>
      </p:sp>
      <p:pic>
        <p:nvPicPr>
          <p:cNvPr id="374" name="Shape 374"/>
          <p:cNvPicPr preferRelativeResize="0"/>
          <p:nvPr/>
        </p:nvPicPr>
        <p:blipFill rotWithShape="1">
          <a:blip r:embed="rId3">
            <a:alphaModFix/>
          </a:blip>
          <a:srcRect t="0" b="0" r="15655" l="17239"/>
          <a:stretch/>
        </p:blipFill>
        <p:spPr>
          <a:xfrm>
            <a:off y="1081100" x="4520300"/>
            <a:ext cy="3717149" cx="4344773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Shape 3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y="1169287" x="152400"/>
            <a:ext cy="3540775" cx="4174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79" name="Shape 37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80" name="Shape 380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Recommandations : Solution SAP</a:t>
            </a:r>
          </a:p>
        </p:txBody>
      </p:sp>
      <p:pic>
        <p:nvPicPr>
          <p:cNvPr id="381" name="Shape 3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1906002" x="0"/>
            <a:ext cy="1331494" cx="9143998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Shape 382"/>
          <p:cNvSpPr txBox="1"/>
          <p:nvPr/>
        </p:nvSpPr>
        <p:spPr>
          <a:xfrm>
            <a:off y="1416450" x="557725"/>
            <a:ext cy="398399" cx="38243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Plan de Mise en oeuvre proposé :</a:t>
            </a:r>
          </a:p>
        </p:txBody>
      </p:sp>
      <p:sp>
        <p:nvSpPr>
          <p:cNvPr id="383" name="Shape 383"/>
          <p:cNvSpPr txBox="1"/>
          <p:nvPr/>
        </p:nvSpPr>
        <p:spPr>
          <a:xfrm>
            <a:off y="3673925" x="743650"/>
            <a:ext cy="1115400" cx="51345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 rtl="0" lvl="0" indent="-317500" marL="45720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" i="1"/>
              <a:t>Pour plus d’efficacité :</a:t>
            </a:r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 i="1"/>
          </a:p>
          <a:p>
            <a:pPr rtl="0" lvl="1" indent="-317500" marL="91440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○"/>
            </a:pPr>
            <a:r>
              <a:rPr lang="en"/>
              <a:t>Plan de formation </a:t>
            </a:r>
          </a:p>
          <a:p>
            <a:pPr lvl="1" indent="-317500" marL="91440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○"/>
            </a:pPr>
            <a:r>
              <a:rPr lang="en"/>
              <a:t>Politique de communication </a:t>
            </a:r>
          </a:p>
        </p:txBody>
      </p:sp>
    </p:spTree>
  </p:cSld>
  <p:clrMapOvr>
    <a:masterClrMapping/>
  </p:clrMapOvr>
  <p:transition spd="slow">
    <p:cut/>
  </p:transition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87" name="Shape 38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88" name="Shape 388"/>
          <p:cNvSpPr txBox="1"/>
          <p:nvPr>
            <p:ph type="ctrTitle"/>
          </p:nvPr>
        </p:nvSpPr>
        <p:spPr>
          <a:xfrm>
            <a:off y="1991842" x="685800"/>
            <a:ext cy="1159799" cx="77724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sz="4200" lang="en"/>
              <a:t>VI	Bilan</a:t>
            </a:r>
          </a:p>
        </p:txBody>
      </p:sp>
    </p:spTree>
  </p:cSld>
  <p:clrMapOvr>
    <a:masterClrMapping/>
  </p:clrMapOvr>
  <p:transition spd="slow">
    <p:cut/>
  </p:transition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92" name="Shape 39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93" name="Shape 393"/>
          <p:cNvSpPr txBox="1"/>
          <p:nvPr>
            <p:ph type="title"/>
          </p:nvPr>
        </p:nvSpPr>
        <p:spPr>
          <a:xfrm>
            <a:off y="2143053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algn="ctr" rtl="0" lvl="0">
              <a:spcBef>
                <a:spcPts val="0"/>
              </a:spcBef>
              <a:buNone/>
            </a:pPr>
            <a:r>
              <a:rPr lang="en"/>
              <a:t>Merci pour votre attention </a:t>
            </a:r>
          </a:p>
        </p:txBody>
      </p:sp>
    </p:spTree>
  </p:cSld>
  <p:clrMapOvr>
    <a:masterClrMapping/>
  </p:clrMapOvr>
  <p:transition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7" name="Shape 5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8" name="Shape 58"/>
          <p:cNvSpPr txBox="1"/>
          <p:nvPr>
            <p:ph type="title"/>
          </p:nvPr>
        </p:nvSpPr>
        <p:spPr>
          <a:xfrm>
            <a:off y="53576" x="76200"/>
            <a:ext cy="4688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sz="1800" lang="en"/>
              <a:t>Solution informatique</a:t>
            </a:r>
          </a:p>
        </p:txBody>
      </p:sp>
      <p:pic>
        <p:nvPicPr>
          <p:cNvPr id="59" name="Shape 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719999" x="2631601"/>
            <a:ext cy="4090550" cx="38807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3" name="Shape 6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pic>
        <p:nvPicPr>
          <p:cNvPr id="64" name="Shape 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742250" x="333750"/>
            <a:ext cy="4211975" cx="8476497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Shape 65"/>
          <p:cNvSpPr txBox="1"/>
          <p:nvPr>
            <p:ph type="title"/>
          </p:nvPr>
        </p:nvSpPr>
        <p:spPr>
          <a:xfrm>
            <a:off y="53576" x="76200"/>
            <a:ext cy="4688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sz="1800" lang="en"/>
              <a:t>Organigramme</a:t>
            </a:r>
          </a:p>
        </p:txBody>
      </p:sp>
    </p:spTree>
  </p:cSld>
  <p:clrMapOvr>
    <a:masterClrMapping/>
  </p:clrMapOvr>
  <p:transition spd="slow">
    <p:cut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9" name="Shape 6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pic>
        <p:nvPicPr>
          <p:cNvPr id="70" name="Shape 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759188" x="292612"/>
            <a:ext cy="3625124" cx="8558773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Shape 71"/>
          <p:cNvSpPr txBox="1"/>
          <p:nvPr>
            <p:ph type="title"/>
          </p:nvPr>
        </p:nvSpPr>
        <p:spPr>
          <a:xfrm>
            <a:off y="53576" x="76200"/>
            <a:ext cy="4688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sz="1800" lang="en"/>
              <a:t>DCPV SPIE</a:t>
            </a:r>
          </a:p>
        </p:txBody>
      </p:sp>
    </p:spTree>
  </p:cSld>
  <p:clrMapOvr>
    <a:masterClrMapping/>
  </p:clrMapOvr>
  <p:transition spd="slow">
    <p:cut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5" name="Shape 7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pic>
        <p:nvPicPr>
          <p:cNvPr id="76" name="Shape 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2273512" x="407825"/>
            <a:ext cy="596474" cx="8328348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Shape 77"/>
          <p:cNvSpPr txBox="1"/>
          <p:nvPr>
            <p:ph type="title"/>
          </p:nvPr>
        </p:nvSpPr>
        <p:spPr>
          <a:xfrm>
            <a:off y="53576" x="76200"/>
            <a:ext cy="4688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sz="1800" lang="en"/>
              <a:t>Business Process SAP</a:t>
            </a:r>
          </a:p>
        </p:txBody>
      </p:sp>
    </p:spTree>
  </p:cSld>
  <p:clrMapOvr>
    <a:masterClrMapping/>
  </p:clrMapOvr>
  <p:transition spd="slow">
    <p:cut/>
  </p:transition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typeface="ＭＳ Ｐゴシック" script="Jpan"/>
        <a:font typeface="맑은 고딕" script="Hang"/>
        <a:font typeface="宋体" script="Hans"/>
        <a:font typeface="新細明體" script="Hant"/>
        <a:font typeface="Times New Roman" script="Arab"/>
        <a:font typeface="Times New Roman" script="Hebr"/>
        <a:font typeface="Angsana New" script="Thai"/>
        <a:font typeface="Nyala" script="Ethi"/>
        <a:font typeface="Vrinda" script="Beng"/>
        <a:font typeface="Shruti" script="Gujr"/>
        <a:font typeface="MoolBoran" script="Khmr"/>
        <a:font typeface="Tunga" script="Knda"/>
        <a:font typeface="Raavi" script="Guru"/>
        <a:font typeface="Euphemia" script="Cans"/>
        <a:font typeface="Plantagenet Cherokee" script="Cher"/>
        <a:font typeface="Microsoft Yi Baiti" script="Yiii"/>
        <a:font typeface="Microsoft Himalaya" script="Tibt"/>
        <a:font typeface="MV Boli" script="Thaa"/>
        <a:font typeface="Mangal" script="Deva"/>
        <a:font typeface="Gautami" script="Telu"/>
        <a:font typeface="Latha" script="Taml"/>
        <a:font typeface="Estrangelo Edessa" script="Syrc"/>
        <a:font typeface="Kalinga" script="Orya"/>
        <a:font typeface="Kartika" script="Mlym"/>
        <a:font typeface="DokChampa" script="Laoo"/>
        <a:font typeface="Iskoola Pota" script="Sinh"/>
        <a:font typeface="Mongolian Baiti" script="Mong"/>
        <a:font typeface="Times New Roman" script="Viet"/>
        <a:font typeface="Microsoft Uighur" script="Uigh"/>
      </a:majorFont>
      <a:minorFont>
        <a:latin typeface="Arial"/>
        <a:ea typeface=""/>
        <a:cs typeface=""/>
        <a:font typeface="ＭＳ Ｐゴシック" script="Jpan"/>
        <a:font typeface="맑은 고딕" script="Hang"/>
        <a:font typeface="宋体" script="Hans"/>
        <a:font typeface="新細明體" script="Hant"/>
        <a:font typeface="Times New Roman" script="Arab"/>
        <a:font typeface="Times New Roman" script="Hebr"/>
        <a:font typeface="Angsana New" script="Thai"/>
        <a:font typeface="Nyala" script="Ethi"/>
        <a:font typeface="Vrinda" script="Beng"/>
        <a:font typeface="Shruti" script="Gujr"/>
        <a:font typeface="MoolBoran" script="Khmr"/>
        <a:font typeface="Tunga" script="Knda"/>
        <a:font typeface="Raavi" script="Guru"/>
        <a:font typeface="Euphemia" script="Cans"/>
        <a:font typeface="Plantagenet Cherokee" script="Cher"/>
        <a:font typeface="Microsoft Yi Baiti" script="Yiii"/>
        <a:font typeface="Microsoft Himalaya" script="Tibt"/>
        <a:font typeface="MV Boli" script="Thaa"/>
        <a:font typeface="Mangal" script="Deva"/>
        <a:font typeface="Gautami" script="Telu"/>
        <a:font typeface="Latha" script="Taml"/>
        <a:font typeface="Estrangelo Edessa" script="Syrc"/>
        <a:font typeface="Kalinga" script="Orya"/>
        <a:font typeface="Kartika" script="Mlym"/>
        <a:font typeface="DokChampa" script="Laoo"/>
        <a:font typeface="Iskoola Pota" script="Sinh"/>
        <a:font typeface="Mongolian Baiti" script="Mong"/>
        <a:font typeface="Times New Roman" script="Viet"/>
        <a:font typeface="Microsoft Uighur" script="Uigh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algn="ctr" cap="flat" cmpd="sng">
          <a:solidFill>
            <a:schemeClr val="phClr">
              <a:shade val="95000"/>
              <a:satMod val="105000"/>
            </a:schemeClr>
          </a:solidFill>
          <a:prstDash val="solid"/>
        </a:ln>
        <a:ln w="25400" algn="ctr" cap="flat" cmpd="sng">
          <a:solidFill>
            <a:schemeClr val="phClr"/>
          </a:solidFill>
          <a:prstDash val="solid"/>
        </a:ln>
        <a:ln w="38100" algn="ctr" cap="flat" cmpd="sng">
          <a:solidFill>
            <a:schemeClr val="phClr"/>
          </a:solidFill>
          <a:prstDash val="solid"/>
        </a:ln>
      </a:lnStyleLst>
      <a:effectStyleLst>
        <a:effectStyle>
          <a:effectLst>
            <a:outerShdw rotWithShape="0" dir="5400000" blurRad="40000" dist="20000">
              <a:srgbClr val="000000">
                <a:alpha val="38000"/>
              </a:srgbClr>
            </a:outerShdw>
          </a:effectLst>
        </a:effectStyle>
        <a:effectStyle>
          <a:effectLst>
            <a:outerShdw rotWithShape="0" dir="5400000" blurRad="40000" dist="23000">
              <a:srgbClr val="000000">
                <a:alpha val="35000"/>
              </a:srgbClr>
            </a:outerShdw>
          </a:effectLst>
        </a:effectStyle>
        <a:effectStyle>
          <a:effectLst>
            <a:outerShdw rotWithShape="0" dir="5400000" blurRad="40000" dist="23000">
              <a:srgbClr val="000000">
                <a:alpha val="35000"/>
              </a:srgbClr>
            </a:outerShdw>
          </a:effectLst>
          <a:scene3d>
            <a:camera prst="orthographicFront">
              <a:rot rev="0" lon="0" lat="0"/>
            </a:camera>
            <a:lightRig dir="t" rig="threePt">
              <a:rot rev="1200000" lon="0" lat="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t="-80000" b="180000" r="50000" l="5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t="50000" b="50000" r="50000" l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-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typeface="ＭＳ Ｐゴシック" script="Jpan"/>
        <a:font typeface="맑은 고딕" script="Hang"/>
        <a:font typeface="宋体" script="Hans"/>
        <a:font typeface="新細明體" script="Hant"/>
        <a:font typeface="Times New Roman" script="Arab"/>
        <a:font typeface="Times New Roman" script="Hebr"/>
        <a:font typeface="Angsana New" script="Thai"/>
        <a:font typeface="Nyala" script="Ethi"/>
        <a:font typeface="Vrinda" script="Beng"/>
        <a:font typeface="Shruti" script="Gujr"/>
        <a:font typeface="MoolBoran" script="Khmr"/>
        <a:font typeface="Tunga" script="Knda"/>
        <a:font typeface="Raavi" script="Guru"/>
        <a:font typeface="Euphemia" script="Cans"/>
        <a:font typeface="Plantagenet Cherokee" script="Cher"/>
        <a:font typeface="Microsoft Yi Baiti" script="Yiii"/>
        <a:font typeface="Microsoft Himalaya" script="Tibt"/>
        <a:font typeface="MV Boli" script="Thaa"/>
        <a:font typeface="Mangal" script="Deva"/>
        <a:font typeface="Gautami" script="Telu"/>
        <a:font typeface="Latha" script="Taml"/>
        <a:font typeface="Estrangelo Edessa" script="Syrc"/>
        <a:font typeface="Kalinga" script="Orya"/>
        <a:font typeface="Kartika" script="Mlym"/>
        <a:font typeface="DokChampa" script="Laoo"/>
        <a:font typeface="Iskoola Pota" script="Sinh"/>
        <a:font typeface="Mongolian Baiti" script="Mong"/>
        <a:font typeface="Times New Roman" script="Viet"/>
        <a:font typeface="Microsoft Uighur" script="Uigh"/>
      </a:majorFont>
      <a:minorFont>
        <a:latin typeface="Arial"/>
        <a:ea typeface=""/>
        <a:cs typeface=""/>
        <a:font typeface="ＭＳ Ｐゴシック" script="Jpan"/>
        <a:font typeface="맑은 고딕" script="Hang"/>
        <a:font typeface="宋体" script="Hans"/>
        <a:font typeface="新細明體" script="Hant"/>
        <a:font typeface="Times New Roman" script="Arab"/>
        <a:font typeface="Times New Roman" script="Hebr"/>
        <a:font typeface="Angsana New" script="Thai"/>
        <a:font typeface="Nyala" script="Ethi"/>
        <a:font typeface="Vrinda" script="Beng"/>
        <a:font typeface="Shruti" script="Gujr"/>
        <a:font typeface="MoolBoran" script="Khmr"/>
        <a:font typeface="Tunga" script="Knda"/>
        <a:font typeface="Raavi" script="Guru"/>
        <a:font typeface="Euphemia" script="Cans"/>
        <a:font typeface="Plantagenet Cherokee" script="Cher"/>
        <a:font typeface="Microsoft Yi Baiti" script="Yiii"/>
        <a:font typeface="Microsoft Himalaya" script="Tibt"/>
        <a:font typeface="MV Boli" script="Thaa"/>
        <a:font typeface="Mangal" script="Deva"/>
        <a:font typeface="Gautami" script="Telu"/>
        <a:font typeface="Latha" script="Taml"/>
        <a:font typeface="Estrangelo Edessa" script="Syrc"/>
        <a:font typeface="Kalinga" script="Orya"/>
        <a:font typeface="Kartika" script="Mlym"/>
        <a:font typeface="DokChampa" script="Laoo"/>
        <a:font typeface="Iskoola Pota" script="Sinh"/>
        <a:font typeface="Mongolian Baiti" script="Mong"/>
        <a:font typeface="Times New Roman" script="Viet"/>
        <a:font typeface="Microsoft Uighur" script="Uigh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algn="ctr" cap="flat" cmpd="sng">
          <a:solidFill>
            <a:schemeClr val="phClr">
              <a:shade val="95000"/>
              <a:satMod val="105000"/>
            </a:schemeClr>
          </a:solidFill>
          <a:prstDash val="solid"/>
        </a:ln>
        <a:ln w="25400" algn="ctr" cap="flat" cmpd="sng">
          <a:solidFill>
            <a:schemeClr val="phClr"/>
          </a:solidFill>
          <a:prstDash val="solid"/>
        </a:ln>
        <a:ln w="38100" algn="ctr" cap="flat" cmpd="sng">
          <a:solidFill>
            <a:schemeClr val="phClr"/>
          </a:solidFill>
          <a:prstDash val="solid"/>
        </a:ln>
      </a:lnStyleLst>
      <a:effectStyleLst>
        <a:effectStyle>
          <a:effectLst>
            <a:outerShdw rotWithShape="0" dir="5400000" blurRad="40000" dist="20000">
              <a:srgbClr val="000000">
                <a:alpha val="38000"/>
              </a:srgbClr>
            </a:outerShdw>
          </a:effectLst>
        </a:effectStyle>
        <a:effectStyle>
          <a:effectLst>
            <a:outerShdw rotWithShape="0" dir="5400000" blurRad="40000" dist="23000">
              <a:srgbClr val="000000">
                <a:alpha val="35000"/>
              </a:srgbClr>
            </a:outerShdw>
          </a:effectLst>
        </a:effectStyle>
        <a:effectStyle>
          <a:effectLst>
            <a:outerShdw rotWithShape="0" dir="5400000" blurRad="40000" dist="23000">
              <a:srgbClr val="000000">
                <a:alpha val="35000"/>
              </a:srgbClr>
            </a:outerShdw>
          </a:effectLst>
          <a:scene3d>
            <a:camera prst="orthographicFront">
              <a:rot rev="0" lon="0" lat="0"/>
            </a:camera>
            <a:lightRig dir="t" rig="threePt">
              <a:rot rev="1200000" lon="0" lat="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t="-80000" b="180000" r="50000" l="5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t="50000" b="50000" r="50000" l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typeface="ＭＳ Ｐゴシック" script="Jpan"/>
        <a:font typeface="맑은 고딕" script="Hang"/>
        <a:font typeface="宋体" script="Hans"/>
        <a:font typeface="新細明體" script="Hant"/>
        <a:font typeface="Times New Roman" script="Arab"/>
        <a:font typeface="Times New Roman" script="Hebr"/>
        <a:font typeface="Angsana New" script="Thai"/>
        <a:font typeface="Nyala" script="Ethi"/>
        <a:font typeface="Vrinda" script="Beng"/>
        <a:font typeface="Shruti" script="Gujr"/>
        <a:font typeface="MoolBoran" script="Khmr"/>
        <a:font typeface="Tunga" script="Knda"/>
        <a:font typeface="Raavi" script="Guru"/>
        <a:font typeface="Euphemia" script="Cans"/>
        <a:font typeface="Plantagenet Cherokee" script="Cher"/>
        <a:font typeface="Microsoft Yi Baiti" script="Yiii"/>
        <a:font typeface="Microsoft Himalaya" script="Tibt"/>
        <a:font typeface="MV Boli" script="Thaa"/>
        <a:font typeface="Mangal" script="Deva"/>
        <a:font typeface="Gautami" script="Telu"/>
        <a:font typeface="Latha" script="Taml"/>
        <a:font typeface="Estrangelo Edessa" script="Syrc"/>
        <a:font typeface="Kalinga" script="Orya"/>
        <a:font typeface="Kartika" script="Mlym"/>
        <a:font typeface="DokChampa" script="Laoo"/>
        <a:font typeface="Iskoola Pota" script="Sinh"/>
        <a:font typeface="Mongolian Baiti" script="Mong"/>
        <a:font typeface="Times New Roman" script="Viet"/>
        <a:font typeface="Microsoft Uighur" script="Uigh"/>
      </a:majorFont>
      <a:minorFont>
        <a:latin typeface="Arial"/>
        <a:ea typeface=""/>
        <a:cs typeface=""/>
        <a:font typeface="ＭＳ Ｐゴシック" script="Jpan"/>
        <a:font typeface="맑은 고딕" script="Hang"/>
        <a:font typeface="宋体" script="Hans"/>
        <a:font typeface="新細明體" script="Hant"/>
        <a:font typeface="Times New Roman" script="Arab"/>
        <a:font typeface="Times New Roman" script="Hebr"/>
        <a:font typeface="Angsana New" script="Thai"/>
        <a:font typeface="Nyala" script="Ethi"/>
        <a:font typeface="Vrinda" script="Beng"/>
        <a:font typeface="Shruti" script="Gujr"/>
        <a:font typeface="MoolBoran" script="Khmr"/>
        <a:font typeface="Tunga" script="Knda"/>
        <a:font typeface="Raavi" script="Guru"/>
        <a:font typeface="Euphemia" script="Cans"/>
        <a:font typeface="Plantagenet Cherokee" script="Cher"/>
        <a:font typeface="Microsoft Yi Baiti" script="Yiii"/>
        <a:font typeface="Microsoft Himalaya" script="Tibt"/>
        <a:font typeface="MV Boli" script="Thaa"/>
        <a:font typeface="Mangal" script="Deva"/>
        <a:font typeface="Gautami" script="Telu"/>
        <a:font typeface="Latha" script="Taml"/>
        <a:font typeface="Estrangelo Edessa" script="Syrc"/>
        <a:font typeface="Kalinga" script="Orya"/>
        <a:font typeface="Kartika" script="Mlym"/>
        <a:font typeface="DokChampa" script="Laoo"/>
        <a:font typeface="Iskoola Pota" script="Sinh"/>
        <a:font typeface="Mongolian Baiti" script="Mong"/>
        <a:font typeface="Times New Roman" script="Viet"/>
        <a:font typeface="Microsoft Uighur" script="Uigh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algn="ctr" cap="flat" cmpd="sng">
          <a:solidFill>
            <a:schemeClr val="phClr">
              <a:shade val="95000"/>
              <a:satMod val="105000"/>
            </a:schemeClr>
          </a:solidFill>
          <a:prstDash val="solid"/>
        </a:ln>
        <a:ln w="25400" algn="ctr" cap="flat" cmpd="sng">
          <a:solidFill>
            <a:schemeClr val="phClr"/>
          </a:solidFill>
          <a:prstDash val="solid"/>
        </a:ln>
        <a:ln w="38100" algn="ctr" cap="flat" cmpd="sng">
          <a:solidFill>
            <a:schemeClr val="phClr"/>
          </a:solidFill>
          <a:prstDash val="solid"/>
        </a:ln>
      </a:lnStyleLst>
      <a:effectStyleLst>
        <a:effectStyle>
          <a:effectLst>
            <a:outerShdw rotWithShape="0" dir="5400000" blurRad="40000" dist="20000">
              <a:srgbClr val="000000">
                <a:alpha val="38000"/>
              </a:srgbClr>
            </a:outerShdw>
          </a:effectLst>
        </a:effectStyle>
        <a:effectStyle>
          <a:effectLst>
            <a:outerShdw rotWithShape="0" dir="5400000" blurRad="40000" dist="23000">
              <a:srgbClr val="000000">
                <a:alpha val="35000"/>
              </a:srgbClr>
            </a:outerShdw>
          </a:effectLst>
        </a:effectStyle>
        <a:effectStyle>
          <a:effectLst>
            <a:outerShdw rotWithShape="0" dir="5400000" blurRad="40000" dist="23000">
              <a:srgbClr val="000000">
                <a:alpha val="35000"/>
              </a:srgbClr>
            </a:outerShdw>
          </a:effectLst>
          <a:scene3d>
            <a:camera prst="orthographicFront">
              <a:rot rev="0" lon="0" lat="0"/>
            </a:camera>
            <a:lightRig dir="t" rig="threePt">
              <a:rot rev="1200000" lon="0" lat="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t="-80000" b="180000" r="50000" l="5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t="50000" b="50000" r="50000" l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</a:theme>
</file>